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8" r:id="rId9"/>
    <p:sldId id="279" r:id="rId10"/>
    <p:sldId id="265" r:id="rId11"/>
    <p:sldId id="266" r:id="rId12"/>
    <p:sldId id="275" r:id="rId13"/>
    <p:sldId id="280" r:id="rId14"/>
    <p:sldId id="267" r:id="rId15"/>
    <p:sldId id="277" r:id="rId16"/>
    <p:sldId id="273" r:id="rId17"/>
    <p:sldId id="272" r:id="rId18"/>
    <p:sldId id="274" r:id="rId19"/>
    <p:sldId id="271" r:id="rId20"/>
    <p:sldId id="268" r:id="rId21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36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307" autoAdjust="0"/>
  </p:normalViewPr>
  <p:slideViewPr>
    <p:cSldViewPr>
      <p:cViewPr>
        <p:scale>
          <a:sx n="36" d="100"/>
          <a:sy n="36" d="100"/>
        </p:scale>
        <p:origin x="1068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9907F8-602C-4340-9116-9B3015AD47C5}" type="datetimeFigureOut">
              <a:rPr lang="en-ID" smtClean="0"/>
              <a:t>21/11/2021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6A0B-633F-42D2-82F5-FF3FE64ECE2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8698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6A0B-633F-42D2-82F5-FF3FE64ECE2F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23580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487130" y="2291111"/>
            <a:ext cx="7313739" cy="8178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3636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028788" y="1712708"/>
            <a:ext cx="15506700" cy="7915275"/>
          </a:xfrm>
          <a:custGeom>
            <a:avLst/>
            <a:gdLst/>
            <a:ahLst/>
            <a:cxnLst/>
            <a:rect l="l" t="t" r="r" b="b"/>
            <a:pathLst>
              <a:path w="15506700" h="7915275">
                <a:moveTo>
                  <a:pt x="15506510" y="201091"/>
                </a:moveTo>
                <a:lnTo>
                  <a:pt x="15301290" y="201091"/>
                </a:lnTo>
                <a:lnTo>
                  <a:pt x="15301290" y="7709903"/>
                </a:lnTo>
                <a:lnTo>
                  <a:pt x="15506510" y="7709903"/>
                </a:lnTo>
                <a:lnTo>
                  <a:pt x="15506510" y="201091"/>
                </a:lnTo>
                <a:close/>
              </a:path>
              <a:path w="15506700" h="7915275">
                <a:moveTo>
                  <a:pt x="15506510" y="0"/>
                </a:moveTo>
                <a:lnTo>
                  <a:pt x="0" y="0"/>
                </a:lnTo>
                <a:lnTo>
                  <a:pt x="0" y="200736"/>
                </a:lnTo>
                <a:lnTo>
                  <a:pt x="0" y="7710513"/>
                </a:lnTo>
                <a:lnTo>
                  <a:pt x="0" y="7915059"/>
                </a:lnTo>
                <a:lnTo>
                  <a:pt x="15506510" y="7915059"/>
                </a:lnTo>
                <a:lnTo>
                  <a:pt x="15506510" y="7710513"/>
                </a:lnTo>
                <a:lnTo>
                  <a:pt x="200939" y="7710513"/>
                </a:lnTo>
                <a:lnTo>
                  <a:pt x="200939" y="200736"/>
                </a:lnTo>
                <a:lnTo>
                  <a:pt x="15506510" y="200736"/>
                </a:lnTo>
                <a:lnTo>
                  <a:pt x="15506510" y="0"/>
                </a:lnTo>
                <a:close/>
              </a:path>
            </a:pathLst>
          </a:custGeom>
          <a:solidFill>
            <a:srgbClr val="FAD50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0291" y="5434101"/>
            <a:ext cx="218999" cy="218836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0291" y="5064263"/>
            <a:ext cx="218999" cy="218836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39026" y="4696807"/>
            <a:ext cx="219074" cy="219074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1238266" y="1365617"/>
            <a:ext cx="5000625" cy="104775"/>
          </a:xfrm>
          <a:custGeom>
            <a:avLst/>
            <a:gdLst/>
            <a:ahLst/>
            <a:cxnLst/>
            <a:rect l="l" t="t" r="r" b="b"/>
            <a:pathLst>
              <a:path w="5000625" h="104775">
                <a:moveTo>
                  <a:pt x="0" y="104774"/>
                </a:moveTo>
                <a:lnTo>
                  <a:pt x="0" y="0"/>
                </a:lnTo>
                <a:lnTo>
                  <a:pt x="5000624" y="0"/>
                </a:lnTo>
                <a:lnTo>
                  <a:pt x="5000624" y="104774"/>
                </a:lnTo>
                <a:lnTo>
                  <a:pt x="0" y="104774"/>
                </a:lnTo>
                <a:close/>
              </a:path>
            </a:pathLst>
          </a:custGeom>
          <a:solidFill>
            <a:srgbClr val="FAD50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bg 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0512" y="344709"/>
            <a:ext cx="952499" cy="13715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6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6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6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3636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16903" y="840930"/>
            <a:ext cx="6654193" cy="13392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6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50267" y="2861120"/>
            <a:ext cx="14703425" cy="6464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3251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36363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028700" y="8833538"/>
            <a:ext cx="16230600" cy="28575"/>
          </a:xfrm>
          <a:custGeom>
            <a:avLst/>
            <a:gdLst/>
            <a:ahLst/>
            <a:cxnLst/>
            <a:rect l="l" t="t" r="r" b="b"/>
            <a:pathLst>
              <a:path w="16230600" h="28575">
                <a:moveTo>
                  <a:pt x="16230598" y="28574"/>
                </a:moveTo>
                <a:lnTo>
                  <a:pt x="0" y="28574"/>
                </a:lnTo>
                <a:lnTo>
                  <a:pt x="0" y="0"/>
                </a:lnTo>
                <a:lnTo>
                  <a:pt x="16230598" y="0"/>
                </a:lnTo>
                <a:lnTo>
                  <a:pt x="16230598" y="28574"/>
                </a:lnTo>
                <a:close/>
              </a:path>
            </a:pathLst>
          </a:custGeom>
          <a:solidFill>
            <a:srgbClr val="CCA6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16000" y="9089127"/>
            <a:ext cx="2794000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21 November 2021</a:t>
            </a:r>
            <a:endParaRPr sz="2500" dirty="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097000" y="9041886"/>
            <a:ext cx="317537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PELUIT</a:t>
            </a:r>
            <a:r>
              <a:rPr sz="2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HIMATIF 2021</a:t>
            </a:r>
            <a:endParaRPr sz="2400" dirty="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0291" y="5403053"/>
            <a:ext cx="218999" cy="21883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0291" y="5033215"/>
            <a:ext cx="218999" cy="21883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39026" y="4665757"/>
            <a:ext cx="219074" cy="2190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5561" y="336278"/>
            <a:ext cx="6762749" cy="32099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273117" y="876300"/>
            <a:ext cx="1871883" cy="184213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668251" y="751803"/>
            <a:ext cx="2495549" cy="215264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052763" y="5621889"/>
            <a:ext cx="9360535" cy="2208297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3402329" algn="l"/>
                <a:tab pos="5396230" algn="l"/>
              </a:tabLst>
            </a:pPr>
            <a:r>
              <a:rPr sz="4300" spc="465" dirty="0" err="1">
                <a:solidFill>
                  <a:srgbClr val="FFFFFF"/>
                </a:solidFill>
                <a:latin typeface="Microsoft Sans Serif"/>
                <a:cs typeface="Microsoft Sans Serif"/>
              </a:rPr>
              <a:t>Kampanye</a:t>
            </a:r>
            <a:r>
              <a:rPr lang="en-ID" sz="4300" spc="465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43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Calon</a:t>
            </a:r>
            <a:r>
              <a:rPr lang="en-ID" sz="43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4300" spc="465" dirty="0" err="1">
                <a:solidFill>
                  <a:srgbClr val="FFFFFF"/>
                </a:solidFill>
                <a:latin typeface="Microsoft Sans Serif"/>
                <a:cs typeface="Microsoft Sans Serif"/>
              </a:rPr>
              <a:t>Ketua</a:t>
            </a:r>
            <a:endParaRPr sz="43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  <a:tabLst>
                <a:tab pos="2172970" algn="l"/>
                <a:tab pos="6626225" algn="l"/>
              </a:tabLst>
            </a:pPr>
            <a:r>
              <a:rPr sz="4300" spc="450" dirty="0">
                <a:solidFill>
                  <a:srgbClr val="FFFFFF"/>
                </a:solidFill>
                <a:latin typeface="Microsoft Sans Serif"/>
                <a:cs typeface="Microsoft Sans Serif"/>
              </a:rPr>
              <a:t>BE HIMATIF FMIPA UNPAD 2</a:t>
            </a:r>
            <a:r>
              <a:rPr sz="4300" spc="790" dirty="0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r>
              <a:rPr sz="4300" spc="450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r>
              <a:rPr sz="43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endParaRPr sz="4300" dirty="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995561" y="3929058"/>
            <a:ext cx="9956800" cy="1309974"/>
          </a:xfrm>
          <a:prstGeom prst="rect">
            <a:avLst/>
          </a:prstGeom>
        </p:spPr>
        <p:txBody>
          <a:bodyPr vert="horz" wrap="square" lIns="0" tIns="192405" rIns="0" bIns="0" rtlCol="0">
            <a:spAutoFit/>
          </a:bodyPr>
          <a:lstStyle/>
          <a:p>
            <a:pPr marL="12700" marR="5080">
              <a:lnSpc>
                <a:spcPts val="8700"/>
              </a:lnSpc>
              <a:spcBef>
                <a:spcPts val="1515"/>
              </a:spcBef>
            </a:pPr>
            <a:r>
              <a:rPr sz="8350" dirty="0" err="1">
                <a:latin typeface="Trebuchet MS"/>
                <a:cs typeface="Trebuchet MS"/>
              </a:rPr>
              <a:t>Kampanye</a:t>
            </a:r>
            <a:r>
              <a:rPr sz="8350" dirty="0">
                <a:latin typeface="Trebuchet MS"/>
                <a:cs typeface="Trebuchet MS"/>
              </a:rPr>
              <a:t> Terbuka</a:t>
            </a:r>
          </a:p>
        </p:txBody>
      </p:sp>
      <p:sp>
        <p:nvSpPr>
          <p:cNvPr id="14" name="object 14"/>
          <p:cNvSpPr/>
          <p:nvPr/>
        </p:nvSpPr>
        <p:spPr>
          <a:xfrm>
            <a:off x="12801599" y="3052836"/>
            <a:ext cx="4457643" cy="70767"/>
          </a:xfrm>
          <a:custGeom>
            <a:avLst/>
            <a:gdLst/>
            <a:ahLst/>
            <a:cxnLst/>
            <a:rect l="l" t="t" r="r" b="b"/>
            <a:pathLst>
              <a:path w="4781550" h="47625">
                <a:moveTo>
                  <a:pt x="0" y="47624"/>
                </a:moveTo>
                <a:lnTo>
                  <a:pt x="0" y="0"/>
                </a:lnTo>
                <a:lnTo>
                  <a:pt x="4781549" y="0"/>
                </a:lnTo>
                <a:lnTo>
                  <a:pt x="4781549" y="47624"/>
                </a:lnTo>
                <a:lnTo>
                  <a:pt x="0" y="47624"/>
                </a:lnTo>
                <a:close/>
              </a:path>
            </a:pathLst>
          </a:custGeom>
          <a:solidFill>
            <a:srgbClr val="FAD50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0512" y="344709"/>
            <a:ext cx="952499" cy="13715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0291" y="5434101"/>
            <a:ext cx="218999" cy="21883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37911" y="4696807"/>
            <a:ext cx="218999" cy="21883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037835" y="5066645"/>
            <a:ext cx="219074" cy="21907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7375" y="2931128"/>
            <a:ext cx="14220825" cy="5064761"/>
          </a:xfrm>
          <a:custGeom>
            <a:avLst/>
            <a:gdLst/>
            <a:ahLst/>
            <a:cxnLst/>
            <a:rect l="l" t="t" r="r" b="b"/>
            <a:pathLst>
              <a:path w="14220825" h="3982084">
                <a:moveTo>
                  <a:pt x="14220647" y="0"/>
                </a:moveTo>
                <a:lnTo>
                  <a:pt x="0" y="0"/>
                </a:lnTo>
                <a:lnTo>
                  <a:pt x="0" y="200609"/>
                </a:lnTo>
                <a:lnTo>
                  <a:pt x="0" y="3776078"/>
                </a:lnTo>
                <a:lnTo>
                  <a:pt x="0" y="3981767"/>
                </a:lnTo>
                <a:lnTo>
                  <a:pt x="14220647" y="3981767"/>
                </a:lnTo>
                <a:lnTo>
                  <a:pt x="14220647" y="3776243"/>
                </a:lnTo>
                <a:lnTo>
                  <a:pt x="14220647" y="3776078"/>
                </a:lnTo>
                <a:lnTo>
                  <a:pt x="14220647" y="200939"/>
                </a:lnTo>
                <a:lnTo>
                  <a:pt x="14015352" y="200939"/>
                </a:lnTo>
                <a:lnTo>
                  <a:pt x="14015352" y="3776078"/>
                </a:lnTo>
                <a:lnTo>
                  <a:pt x="201028" y="3776078"/>
                </a:lnTo>
                <a:lnTo>
                  <a:pt x="201028" y="200609"/>
                </a:lnTo>
                <a:lnTo>
                  <a:pt x="14220647" y="200609"/>
                </a:lnTo>
                <a:lnTo>
                  <a:pt x="14220647" y="0"/>
                </a:lnTo>
                <a:close/>
              </a:path>
            </a:pathLst>
          </a:custGeom>
          <a:solidFill>
            <a:srgbClr val="FAD5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837322" y="3108120"/>
            <a:ext cx="14220824" cy="4710776"/>
          </a:xfrm>
          <a:prstGeom prst="rect">
            <a:avLst/>
          </a:prstGeom>
        </p:spPr>
        <p:txBody>
          <a:bodyPr vert="horz" wrap="square" lIns="0" tIns="440689" rIns="0" bIns="0" rtlCol="0">
            <a:spAutoFit/>
          </a:bodyPr>
          <a:lstStyle/>
          <a:p>
            <a:pPr marL="12700" marR="5080" indent="-12700" algn="ctr">
              <a:lnSpc>
                <a:spcPct val="76600"/>
              </a:lnSpc>
              <a:spcBef>
                <a:spcPts val="3469"/>
              </a:spcBef>
            </a:pPr>
            <a:r>
              <a:rPr sz="12000" spc="105" dirty="0">
                <a:solidFill>
                  <a:srgbClr val="FFFFFF"/>
                </a:solidFill>
                <a:latin typeface="Arial MT"/>
                <a:cs typeface="Arial MT"/>
              </a:rPr>
              <a:t>KAMPANYE </a:t>
            </a:r>
            <a:r>
              <a:rPr sz="12000" spc="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0" spc="95" dirty="0">
                <a:solidFill>
                  <a:srgbClr val="FFFFFF"/>
                </a:solidFill>
                <a:latin typeface="Arial MT"/>
                <a:cs typeface="Arial MT"/>
              </a:rPr>
              <a:t>CALON KETUA</a:t>
            </a:r>
            <a:r>
              <a:rPr sz="12000" spc="1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0" spc="6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2000" spc="1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0" spc="90" dirty="0">
                <a:solidFill>
                  <a:srgbClr val="FFFFFF"/>
                </a:solidFill>
                <a:latin typeface="Arial MT"/>
                <a:cs typeface="Arial MT"/>
              </a:rPr>
              <a:t>2022</a:t>
            </a:r>
            <a:endParaRPr sz="120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0217" y="5436477"/>
            <a:ext cx="219074" cy="2190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39102" y="4694420"/>
            <a:ext cx="218999" cy="21883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40293" y="5064263"/>
            <a:ext cx="218999" cy="218836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2590796" y="2465007"/>
            <a:ext cx="4781550" cy="47625"/>
          </a:xfrm>
          <a:custGeom>
            <a:avLst/>
            <a:gdLst/>
            <a:ahLst/>
            <a:cxnLst/>
            <a:rect l="l" t="t" r="r" b="b"/>
            <a:pathLst>
              <a:path w="4781550" h="47625">
                <a:moveTo>
                  <a:pt x="0" y="47624"/>
                </a:moveTo>
                <a:lnTo>
                  <a:pt x="0" y="0"/>
                </a:lnTo>
                <a:lnTo>
                  <a:pt x="4781549" y="0"/>
                </a:lnTo>
                <a:lnTo>
                  <a:pt x="4781549" y="47624"/>
                </a:lnTo>
                <a:lnTo>
                  <a:pt x="0" y="47624"/>
                </a:lnTo>
                <a:close/>
              </a:path>
            </a:pathLst>
          </a:custGeom>
          <a:solidFill>
            <a:srgbClr val="FAD5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154086" y="1562100"/>
            <a:ext cx="1666274" cy="8130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dirty="0">
                <a:solidFill>
                  <a:srgbClr val="F7D311"/>
                </a:solidFill>
                <a:latin typeface="Microsoft Sans Serif"/>
                <a:cs typeface="Microsoft Sans Serif"/>
              </a:rPr>
              <a:t>SESI</a:t>
            </a:r>
            <a:endParaRPr sz="5200" dirty="0">
              <a:latin typeface="Microsoft Sans Serif"/>
              <a:cs typeface="Microsoft Sans Serif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0512" y="344709"/>
            <a:ext cx="952499" cy="13715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9912" y="505812"/>
            <a:ext cx="15447888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10" dirty="0"/>
              <a:t>TATA</a:t>
            </a:r>
            <a:r>
              <a:rPr sz="4800" spc="210" dirty="0"/>
              <a:t> </a:t>
            </a:r>
            <a:r>
              <a:rPr sz="4800" spc="-155" dirty="0"/>
              <a:t>TERTIB</a:t>
            </a:r>
            <a:r>
              <a:rPr lang="en-ID" sz="4800" spc="-155" dirty="0"/>
              <a:t> </a:t>
            </a:r>
            <a:r>
              <a:rPr sz="4800" spc="-155" dirty="0"/>
              <a:t>TANYA JAWAB OLEH PANELIS </a:t>
            </a:r>
            <a:r>
              <a:rPr sz="2000" spc="-155" dirty="0"/>
              <a:t>(180 </a:t>
            </a:r>
            <a:r>
              <a:rPr sz="2000" spc="-155" dirty="0" err="1"/>
              <a:t>Menit</a:t>
            </a:r>
            <a:r>
              <a:rPr sz="2000" spc="-155" dirty="0"/>
              <a:t>)</a:t>
            </a:r>
            <a:endParaRPr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1377091" y="2009006"/>
            <a:ext cx="14924217" cy="78611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4350" indent="-514350" algn="just" rtl="0" fontAlgn="base">
              <a:spcBef>
                <a:spcPts val="120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Panelis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Membuka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sesi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dengan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membuka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topik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dengan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sebuah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pertanyaan</a:t>
            </a:r>
            <a:endParaRPr lang="en-ID" sz="3000" b="0" i="0" u="none" strike="noStrike" dirty="0">
              <a:solidFill>
                <a:srgbClr val="FFFFFF"/>
              </a:solidFill>
              <a:effectLst/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514350" indent="-514350" algn="just" rtl="0" fontAlgn="base"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Setelah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jawaban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dari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cakahim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panelis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boleh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menanggapi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terlebih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dahulu</a:t>
            </a:r>
            <a:endParaRPr lang="en-ID" sz="3000" b="0" i="0" u="none" strike="noStrike" dirty="0">
              <a:solidFill>
                <a:srgbClr val="FFFFFF"/>
              </a:solidFill>
              <a:effectLst/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514350" indent="-514350" algn="just" rtl="0" fontAlgn="base"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Jika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dari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panelis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cukup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audiens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boleh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menanggapi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topik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hingga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diskusi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selesai</a:t>
            </a:r>
            <a:endParaRPr lang="en-ID" sz="3000" b="0" i="0" u="none" strike="noStrike" dirty="0">
              <a:solidFill>
                <a:srgbClr val="FFFFFF"/>
              </a:solidFill>
              <a:effectLst/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514350" indent="-514350" algn="just" rtl="0" fontAlgn="base"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Jika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tanggapan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sudah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cukup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panelis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membuka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topik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baru</a:t>
            </a:r>
            <a:endParaRPr lang="en-ID" sz="3000" b="0" i="0" u="none" strike="noStrike" dirty="0">
              <a:solidFill>
                <a:srgbClr val="FFFFFF"/>
              </a:solidFill>
              <a:effectLst/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514350" indent="-514350" algn="just" rtl="0" fontAlgn="base"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Jika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pertanyaan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dari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panelis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sudah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cukup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audiens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diperbolehkan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memberi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pertanyaan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dengan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topik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baru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(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jika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masih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ada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waktu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)</a:t>
            </a:r>
          </a:p>
          <a:p>
            <a:pPr marL="514350" indent="-514350" algn="just" rtl="0" fontAlgn="base"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Moderator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berhak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menolak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pertanyaan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audiens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jika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topik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bahasan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sama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dengan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yang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sudah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dibahas</a:t>
            </a:r>
            <a:endParaRPr lang="en-ID" sz="3000" b="0" i="0" u="none" strike="noStrike" dirty="0">
              <a:solidFill>
                <a:srgbClr val="FFFFFF"/>
              </a:solidFill>
              <a:effectLst/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514350" indent="-514350" algn="just" rtl="0" fontAlgn="base"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Moderator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berhak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menolak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studi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kasus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yang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diberikan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oleh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audiens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bila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studi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kasus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dirasa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tidak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pantas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/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tidak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perlu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/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tidak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dapat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untuk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diperdebatkan</a:t>
            </a:r>
            <a:endParaRPr lang="id-ID" sz="3000" b="0" i="0" u="none" strike="noStrike" dirty="0">
              <a:solidFill>
                <a:srgbClr val="FFFFFF"/>
              </a:solidFill>
              <a:effectLst/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514350" indent="-514350" algn="just" fontAlgn="base">
              <a:spcAft>
                <a:spcPts val="800"/>
              </a:spcAft>
              <a:buFont typeface="+mj-lt"/>
              <a:buAutoNum type="arabicPeriod"/>
            </a:pP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Moderator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akan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membatasi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pertanyaan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panelis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jika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sudah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mendekati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waktu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habis</a:t>
            </a:r>
            <a:r>
              <a:rPr lang="id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.</a:t>
            </a:r>
          </a:p>
          <a:p>
            <a:pPr marL="514350" indent="-514350" algn="just" fontAlgn="base">
              <a:spcAft>
                <a:spcPts val="800"/>
              </a:spcAft>
              <a:buFont typeface="+mj-lt"/>
              <a:buAutoNum type="arabicPeriod"/>
            </a:pP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Jika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sudah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tidak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ada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pertanyaan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walaupun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masih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ada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waktu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,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akan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ditunggu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selama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10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menit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. Jika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sudah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10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menit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tidak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ada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lagi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pertanyaan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,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maka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sesi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tanya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jawab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akan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ditutup</a:t>
            </a:r>
            <a:r>
              <a:rPr lang="id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.</a:t>
            </a:r>
            <a:endParaRPr lang="en-ID" sz="30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algn="just" fontAlgn="base">
              <a:spcAft>
                <a:spcPts val="800"/>
              </a:spcAft>
              <a:buFont typeface="+mj-lt"/>
              <a:buAutoNum type="arabicPeriod"/>
            </a:pPr>
            <a:endParaRPr lang="en-ID" sz="3000" dirty="0">
              <a:solidFill>
                <a:schemeClr val="bg1"/>
              </a:solidFill>
              <a:latin typeface="Microsoft Sans Serif"/>
              <a:cs typeface="Microsoft Sans Serif"/>
            </a:endParaRPr>
          </a:p>
        </p:txBody>
      </p:sp>
      <p:sp>
        <p:nvSpPr>
          <p:cNvPr id="4" name="object 14">
            <a:extLst>
              <a:ext uri="{FF2B5EF4-FFF2-40B4-BE49-F238E27FC236}">
                <a16:creationId xmlns:a16="http://schemas.microsoft.com/office/drawing/2014/main" id="{B1794DC6-2CA6-4C7B-8DA0-209416437104}"/>
              </a:ext>
            </a:extLst>
          </p:cNvPr>
          <p:cNvSpPr/>
          <p:nvPr/>
        </p:nvSpPr>
        <p:spPr>
          <a:xfrm>
            <a:off x="1219200" y="1363981"/>
            <a:ext cx="13639800" cy="121919"/>
          </a:xfrm>
          <a:custGeom>
            <a:avLst/>
            <a:gdLst/>
            <a:ahLst/>
            <a:cxnLst/>
            <a:rect l="l" t="t" r="r" b="b"/>
            <a:pathLst>
              <a:path w="4781550" h="47625">
                <a:moveTo>
                  <a:pt x="0" y="47624"/>
                </a:moveTo>
                <a:lnTo>
                  <a:pt x="0" y="0"/>
                </a:lnTo>
                <a:lnTo>
                  <a:pt x="4781549" y="0"/>
                </a:lnTo>
                <a:lnTo>
                  <a:pt x="4781549" y="47624"/>
                </a:lnTo>
                <a:lnTo>
                  <a:pt x="0" y="47624"/>
                </a:lnTo>
                <a:close/>
              </a:path>
            </a:pathLst>
          </a:custGeom>
          <a:solidFill>
            <a:srgbClr val="FAD50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8447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9912" y="505812"/>
            <a:ext cx="15447888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10" dirty="0"/>
              <a:t>TATA</a:t>
            </a:r>
            <a:r>
              <a:rPr sz="4800" spc="210" dirty="0"/>
              <a:t> </a:t>
            </a:r>
            <a:r>
              <a:rPr sz="4800" spc="-155" dirty="0"/>
              <a:t>TERTIB</a:t>
            </a:r>
            <a:r>
              <a:rPr lang="en-ID" sz="4800" spc="-155" dirty="0"/>
              <a:t> </a:t>
            </a:r>
            <a:r>
              <a:rPr sz="4800" spc="-155" dirty="0"/>
              <a:t>TANYA JAWAB OLEH PANELIS </a:t>
            </a:r>
            <a:r>
              <a:rPr sz="2000" spc="-155" dirty="0"/>
              <a:t>(180 </a:t>
            </a:r>
            <a:r>
              <a:rPr sz="2000" spc="-155" dirty="0" err="1"/>
              <a:t>Menit</a:t>
            </a:r>
            <a:r>
              <a:rPr sz="2000" spc="-155" dirty="0"/>
              <a:t>)</a:t>
            </a:r>
            <a:endParaRPr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1295400" y="2064023"/>
            <a:ext cx="14924217" cy="71942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4350" marR="12065" indent="-514350" algn="just">
              <a:spcAft>
                <a:spcPts val="800"/>
              </a:spcAft>
              <a:buFont typeface="+mj-lt"/>
              <a:buAutoNum type="arabicPeriod" startAt="10"/>
            </a:pP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Moderator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akan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diperingatkan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oleh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panitia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jika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waktu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sudah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sisa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10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menit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, 5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menit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, dan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habis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.</a:t>
            </a:r>
          </a:p>
          <a:p>
            <a:pPr marL="514350" marR="12065" indent="-514350" algn="just">
              <a:spcAft>
                <a:spcPts val="800"/>
              </a:spcAft>
              <a:buFont typeface="+mj-lt"/>
              <a:buAutoNum type="arabicPeriod" startAt="10"/>
            </a:pP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Bagi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audiens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yang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ingin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bertanya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,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menanggapi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,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atau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memberikan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saran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secara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langsung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harap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menggunakan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fitur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raise hand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atau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mengetik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di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kolom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chat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jika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ingin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mengajukan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pertanyaan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atau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tanggapan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,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lalu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menunggu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dipersilahkan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untuk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bertanya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oleh moderator.</a:t>
            </a:r>
          </a:p>
          <a:p>
            <a:pPr marL="514350" marR="12065" indent="-514350" algn="just">
              <a:spcAft>
                <a:spcPts val="800"/>
              </a:spcAft>
              <a:buFont typeface="+mj-lt"/>
              <a:buAutoNum type="arabicPeriod" startAt="10"/>
            </a:pP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Audiens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menyebutkan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nama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dan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angkatan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serta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memberikan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pertanyaan,tanggapan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atau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saran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dengan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jelas</a:t>
            </a:r>
            <a:r>
              <a:rPr lang="id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.</a:t>
            </a:r>
            <a:endParaRPr lang="en-ID" sz="30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514350" marR="12065" indent="-514350" algn="just">
              <a:spcAft>
                <a:spcPts val="800"/>
              </a:spcAft>
              <a:buFont typeface="+mj-lt"/>
              <a:buAutoNum type="arabicPeriod" startAt="10"/>
            </a:pP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Bagi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audiens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yang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ingin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bertanya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menggunakan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fitur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chat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harap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menggunakan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format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Nama_NPM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: (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keterangan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)</a:t>
            </a:r>
          </a:p>
          <a:p>
            <a:pPr marL="546100" marR="12065" algn="just">
              <a:spcAft>
                <a:spcPts val="800"/>
              </a:spcAft>
            </a:pP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Ket</a:t>
            </a: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 : </a:t>
            </a:r>
          </a:p>
          <a:p>
            <a:pPr marL="546100" marR="12065" algn="just">
              <a:spcAft>
                <a:spcPts val="800"/>
              </a:spcAft>
            </a:pP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P :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Pertanyaan</a:t>
            </a:r>
            <a:endParaRPr lang="en-ID" sz="30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546100" marR="12065" algn="just">
              <a:spcAft>
                <a:spcPts val="800"/>
              </a:spcAft>
            </a:pP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S : Saran</a:t>
            </a:r>
          </a:p>
          <a:p>
            <a:pPr marL="546100" marR="12065" algn="just">
              <a:spcAft>
                <a:spcPts val="800"/>
              </a:spcAft>
            </a:pPr>
            <a:r>
              <a:rPr lang="en-ID" sz="3000" dirty="0">
                <a:solidFill>
                  <a:schemeClr val="bg1"/>
                </a:solidFill>
                <a:latin typeface="Microsoft Sans Serif"/>
                <a:cs typeface="Microsoft Sans Serif"/>
              </a:rPr>
              <a:t>T : </a:t>
            </a:r>
            <a:r>
              <a:rPr lang="en-ID" sz="30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Tanggapan</a:t>
            </a:r>
            <a:endParaRPr lang="en-ID" sz="3000" dirty="0">
              <a:solidFill>
                <a:schemeClr val="bg1"/>
              </a:solidFill>
              <a:latin typeface="Microsoft Sans Serif"/>
              <a:cs typeface="Microsoft Sans Serif"/>
            </a:endParaRPr>
          </a:p>
        </p:txBody>
      </p:sp>
      <p:sp>
        <p:nvSpPr>
          <p:cNvPr id="4" name="object 14">
            <a:extLst>
              <a:ext uri="{FF2B5EF4-FFF2-40B4-BE49-F238E27FC236}">
                <a16:creationId xmlns:a16="http://schemas.microsoft.com/office/drawing/2014/main" id="{B1794DC6-2CA6-4C7B-8DA0-209416437104}"/>
              </a:ext>
            </a:extLst>
          </p:cNvPr>
          <p:cNvSpPr/>
          <p:nvPr/>
        </p:nvSpPr>
        <p:spPr>
          <a:xfrm>
            <a:off x="1219200" y="1363981"/>
            <a:ext cx="13639800" cy="121919"/>
          </a:xfrm>
          <a:custGeom>
            <a:avLst/>
            <a:gdLst/>
            <a:ahLst/>
            <a:cxnLst/>
            <a:rect l="l" t="t" r="r" b="b"/>
            <a:pathLst>
              <a:path w="4781550" h="47625">
                <a:moveTo>
                  <a:pt x="0" y="47624"/>
                </a:moveTo>
                <a:lnTo>
                  <a:pt x="0" y="0"/>
                </a:lnTo>
                <a:lnTo>
                  <a:pt x="4781549" y="0"/>
                </a:lnTo>
                <a:lnTo>
                  <a:pt x="4781549" y="47624"/>
                </a:lnTo>
                <a:lnTo>
                  <a:pt x="0" y="47624"/>
                </a:lnTo>
                <a:close/>
              </a:path>
            </a:pathLst>
          </a:custGeom>
          <a:solidFill>
            <a:srgbClr val="FAD50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6933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5000" y="2855295"/>
            <a:ext cx="14325600" cy="4845316"/>
          </a:xfrm>
          <a:custGeom>
            <a:avLst/>
            <a:gdLst/>
            <a:ahLst/>
            <a:cxnLst/>
            <a:rect l="l" t="t" r="r" b="b"/>
            <a:pathLst>
              <a:path w="12134850" h="3001009">
                <a:moveTo>
                  <a:pt x="12134837" y="0"/>
                </a:moveTo>
                <a:lnTo>
                  <a:pt x="0" y="0"/>
                </a:lnTo>
                <a:lnTo>
                  <a:pt x="0" y="200723"/>
                </a:lnTo>
                <a:lnTo>
                  <a:pt x="0" y="2794762"/>
                </a:lnTo>
                <a:lnTo>
                  <a:pt x="0" y="3000565"/>
                </a:lnTo>
                <a:lnTo>
                  <a:pt x="12134837" y="3000565"/>
                </a:lnTo>
                <a:lnTo>
                  <a:pt x="12134837" y="2794965"/>
                </a:lnTo>
                <a:lnTo>
                  <a:pt x="12134837" y="2794762"/>
                </a:lnTo>
                <a:lnTo>
                  <a:pt x="12134837" y="201129"/>
                </a:lnTo>
                <a:lnTo>
                  <a:pt x="11929529" y="201129"/>
                </a:lnTo>
                <a:lnTo>
                  <a:pt x="11929529" y="2794762"/>
                </a:lnTo>
                <a:lnTo>
                  <a:pt x="201028" y="2794762"/>
                </a:lnTo>
                <a:lnTo>
                  <a:pt x="201028" y="200723"/>
                </a:lnTo>
                <a:lnTo>
                  <a:pt x="12134837" y="200723"/>
                </a:lnTo>
                <a:lnTo>
                  <a:pt x="12134837" y="0"/>
                </a:lnTo>
                <a:close/>
              </a:path>
            </a:pathLst>
          </a:custGeom>
          <a:solidFill>
            <a:srgbClr val="FAD5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590800" y="3208457"/>
            <a:ext cx="12482813" cy="3982500"/>
          </a:xfrm>
          <a:prstGeom prst="rect">
            <a:avLst/>
          </a:prstGeom>
          <a:solidFill>
            <a:srgbClr val="363633"/>
          </a:solidFill>
        </p:spPr>
        <p:txBody>
          <a:bodyPr vert="horz" wrap="square" lIns="0" tIns="286385" rIns="0" bIns="0" rtlCol="0">
            <a:spAutoFit/>
          </a:bodyPr>
          <a:lstStyle/>
          <a:p>
            <a:pPr marL="412115" algn="ctr">
              <a:lnSpc>
                <a:spcPct val="100000"/>
              </a:lnSpc>
              <a:spcBef>
                <a:spcPts val="2255"/>
              </a:spcBef>
            </a:pPr>
            <a:r>
              <a:rPr sz="12000" spc="95" dirty="0">
                <a:solidFill>
                  <a:srgbClr val="FFFFFF"/>
                </a:solidFill>
                <a:latin typeface="Arial MT"/>
                <a:cs typeface="Arial MT"/>
              </a:rPr>
              <a:t>TANYA</a:t>
            </a:r>
            <a:r>
              <a:rPr sz="12000" spc="1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0" spc="95" dirty="0">
                <a:solidFill>
                  <a:srgbClr val="FFFFFF"/>
                </a:solidFill>
                <a:latin typeface="Arial MT"/>
                <a:cs typeface="Arial MT"/>
              </a:rPr>
              <a:t>JAWAB OLEH PANELIS</a:t>
            </a:r>
            <a:endParaRPr sz="120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0217" y="5436477"/>
            <a:ext cx="219074" cy="2190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39102" y="4694420"/>
            <a:ext cx="218999" cy="21883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40293" y="5064263"/>
            <a:ext cx="218999" cy="218836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2743200" y="2541207"/>
            <a:ext cx="4781550" cy="47625"/>
          </a:xfrm>
          <a:custGeom>
            <a:avLst/>
            <a:gdLst/>
            <a:ahLst/>
            <a:cxnLst/>
            <a:rect l="l" t="t" r="r" b="b"/>
            <a:pathLst>
              <a:path w="4781550" h="47625">
                <a:moveTo>
                  <a:pt x="0" y="47624"/>
                </a:moveTo>
                <a:lnTo>
                  <a:pt x="0" y="0"/>
                </a:lnTo>
                <a:lnTo>
                  <a:pt x="4781549" y="0"/>
                </a:lnTo>
                <a:lnTo>
                  <a:pt x="4781549" y="47624"/>
                </a:lnTo>
                <a:lnTo>
                  <a:pt x="0" y="47624"/>
                </a:lnTo>
                <a:close/>
              </a:path>
            </a:pathLst>
          </a:custGeom>
          <a:solidFill>
            <a:srgbClr val="FAD5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114800" y="1638300"/>
            <a:ext cx="2170510" cy="8130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dirty="0">
                <a:solidFill>
                  <a:srgbClr val="F7D311"/>
                </a:solidFill>
                <a:latin typeface="Microsoft Sans Serif"/>
                <a:cs typeface="Microsoft Sans Serif"/>
              </a:rPr>
              <a:t>SESI 1</a:t>
            </a:r>
            <a:endParaRPr sz="5200" dirty="0">
              <a:latin typeface="Microsoft Sans Serif"/>
              <a:cs typeface="Microsoft Sans Serif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0512" y="344709"/>
            <a:ext cx="952499" cy="137159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52600" y="3162300"/>
            <a:ext cx="14478000" cy="3793159"/>
          </a:xfrm>
          <a:custGeom>
            <a:avLst/>
            <a:gdLst/>
            <a:ahLst/>
            <a:cxnLst/>
            <a:rect l="l" t="t" r="r" b="b"/>
            <a:pathLst>
              <a:path w="12134850" h="3001009">
                <a:moveTo>
                  <a:pt x="12134837" y="0"/>
                </a:moveTo>
                <a:lnTo>
                  <a:pt x="0" y="0"/>
                </a:lnTo>
                <a:lnTo>
                  <a:pt x="0" y="200723"/>
                </a:lnTo>
                <a:lnTo>
                  <a:pt x="0" y="2794762"/>
                </a:lnTo>
                <a:lnTo>
                  <a:pt x="0" y="3000565"/>
                </a:lnTo>
                <a:lnTo>
                  <a:pt x="12134837" y="3000565"/>
                </a:lnTo>
                <a:lnTo>
                  <a:pt x="12134837" y="2794965"/>
                </a:lnTo>
                <a:lnTo>
                  <a:pt x="12134837" y="2794762"/>
                </a:lnTo>
                <a:lnTo>
                  <a:pt x="12134837" y="201129"/>
                </a:lnTo>
                <a:lnTo>
                  <a:pt x="11929529" y="201129"/>
                </a:lnTo>
                <a:lnTo>
                  <a:pt x="11929529" y="2794762"/>
                </a:lnTo>
                <a:lnTo>
                  <a:pt x="201028" y="2794762"/>
                </a:lnTo>
                <a:lnTo>
                  <a:pt x="201028" y="200723"/>
                </a:lnTo>
                <a:lnTo>
                  <a:pt x="12134837" y="200723"/>
                </a:lnTo>
                <a:lnTo>
                  <a:pt x="12134837" y="0"/>
                </a:lnTo>
                <a:close/>
              </a:path>
            </a:pathLst>
          </a:custGeom>
          <a:solidFill>
            <a:srgbClr val="FAD5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514600" y="3884989"/>
            <a:ext cx="12482813" cy="2135841"/>
          </a:xfrm>
          <a:prstGeom prst="rect">
            <a:avLst/>
          </a:prstGeom>
          <a:solidFill>
            <a:srgbClr val="363633"/>
          </a:solidFill>
        </p:spPr>
        <p:txBody>
          <a:bodyPr vert="horz" wrap="square" lIns="0" tIns="286385" rIns="0" bIns="0" rtlCol="0">
            <a:spAutoFit/>
          </a:bodyPr>
          <a:lstStyle/>
          <a:p>
            <a:pPr marL="412115" algn="ctr">
              <a:lnSpc>
                <a:spcPct val="100000"/>
              </a:lnSpc>
              <a:spcBef>
                <a:spcPts val="2255"/>
              </a:spcBef>
            </a:pPr>
            <a:r>
              <a:rPr sz="12000" spc="95" dirty="0">
                <a:solidFill>
                  <a:srgbClr val="FFFFFF"/>
                </a:solidFill>
                <a:latin typeface="Arial MT"/>
                <a:cs typeface="Arial MT"/>
              </a:rPr>
              <a:t>ISHOMA</a:t>
            </a:r>
            <a:endParaRPr sz="120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0217" y="5436477"/>
            <a:ext cx="219074" cy="2190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39102" y="4694420"/>
            <a:ext cx="218999" cy="21883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40293" y="5064263"/>
            <a:ext cx="218999" cy="21883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0512" y="344709"/>
            <a:ext cx="952499" cy="137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45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9912" y="495300"/>
            <a:ext cx="15219288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10" dirty="0"/>
              <a:t>TATA</a:t>
            </a:r>
            <a:r>
              <a:rPr sz="4800" spc="210" dirty="0"/>
              <a:t> </a:t>
            </a:r>
            <a:r>
              <a:rPr sz="4800" spc="-155" dirty="0"/>
              <a:t>TERTIB</a:t>
            </a:r>
            <a:r>
              <a:rPr lang="en-ID" sz="4800" spc="-155" dirty="0"/>
              <a:t> </a:t>
            </a:r>
            <a:r>
              <a:rPr sz="4800" spc="-155" dirty="0"/>
              <a:t>TANYA JAWAB OLEH AUDIENS </a:t>
            </a:r>
            <a:r>
              <a:rPr sz="2000" spc="-155" dirty="0"/>
              <a:t>(90 </a:t>
            </a:r>
            <a:r>
              <a:rPr sz="2000" spc="-155" dirty="0" err="1"/>
              <a:t>Menit</a:t>
            </a:r>
            <a:r>
              <a:rPr sz="2000" spc="-155" dirty="0"/>
              <a:t>)</a:t>
            </a:r>
            <a:endParaRPr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1306383" y="2011238"/>
            <a:ext cx="14924217" cy="73994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9263" marR="12065" indent="-449263" algn="just">
              <a:spcAft>
                <a:spcPts val="800"/>
              </a:spcAft>
              <a:buAutoNum type="arabicPeriod"/>
            </a:pP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Bagi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audiens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yang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ingin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bertanya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secara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langsung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harap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menggunakan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fitur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2800" i="1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raisehand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atau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mengetik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di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kolom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chat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jika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ingin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mengajukan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pertanyaan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,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lalu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menunggu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dipersilahkan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untuk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bertanya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oleh moderator.</a:t>
            </a:r>
          </a:p>
          <a:p>
            <a:pPr marL="449263" marR="12065" indent="-449263" algn="just">
              <a:spcAft>
                <a:spcPts val="800"/>
              </a:spcAft>
              <a:buAutoNum type="arabicPeriod"/>
            </a:pP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Audiens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menyebutkan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nama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dan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npm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lalu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memberikan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pertanyaan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dengan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jelas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.</a:t>
            </a:r>
          </a:p>
          <a:p>
            <a:pPr marL="449263" marR="12065" indent="-449263" algn="just">
              <a:spcAft>
                <a:spcPts val="800"/>
              </a:spcAft>
              <a:buAutoNum type="arabicPeriod"/>
            </a:pP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Bagi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audiens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yang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ingin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bertanya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menggunakan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fitur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chat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harap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menggunakan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format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Nama_NPM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: (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keterangan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)</a:t>
            </a:r>
          </a:p>
          <a:p>
            <a:pPr marL="449263" marR="12065" algn="just">
              <a:spcAft>
                <a:spcPts val="800"/>
              </a:spcAft>
            </a:pP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Ket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: </a:t>
            </a:r>
          </a:p>
          <a:p>
            <a:pPr marL="449263" marR="12065" algn="just">
              <a:spcAft>
                <a:spcPts val="800"/>
              </a:spcAft>
            </a:pP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P :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Pertanyaan</a:t>
            </a:r>
            <a:endParaRPr lang="en-ID" sz="28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449263" marR="12065" algn="just">
              <a:spcAft>
                <a:spcPts val="800"/>
              </a:spcAft>
            </a:pP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S : Saran</a:t>
            </a:r>
          </a:p>
          <a:p>
            <a:pPr marL="449263" marR="12065" algn="just">
              <a:spcAft>
                <a:spcPts val="800"/>
              </a:spcAft>
            </a:pP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T :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Tanggapan</a:t>
            </a:r>
            <a:endParaRPr lang="en-ID" sz="28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514350" marR="12065" indent="-514350" algn="just">
              <a:spcAft>
                <a:spcPts val="800"/>
              </a:spcAft>
              <a:buFont typeface="+mj-lt"/>
              <a:buAutoNum type="arabicPeriod" startAt="4"/>
            </a:pP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Moderator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akan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membatasi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pertanyaan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jika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sudah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mendekati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waktu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habis</a:t>
            </a:r>
            <a:r>
              <a:rPr lang="id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.</a:t>
            </a:r>
            <a:endParaRPr lang="en-ID" sz="28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514350" marR="12065" indent="-514350" algn="just">
              <a:spcAft>
                <a:spcPts val="800"/>
              </a:spcAft>
              <a:buFont typeface="+mj-lt"/>
              <a:buAutoNum type="arabicPeriod" startAt="4"/>
            </a:pP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Jika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sudah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tidak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ada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pertanyaan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walaupun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masih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ada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waktu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,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akan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ditunggu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selama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10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menit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. Jika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sudah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10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menit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tidak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ada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lagi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pertanyaan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,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maka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sesi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tanya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jawab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akan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ditutup</a:t>
            </a:r>
            <a:r>
              <a:rPr lang="id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.</a:t>
            </a:r>
            <a:endParaRPr lang="en-ID" sz="28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514350" marR="12065" indent="-514350" algn="just">
              <a:spcAft>
                <a:spcPts val="800"/>
              </a:spcAft>
              <a:buFont typeface="+mj-lt"/>
              <a:buAutoNum type="arabicPeriod" startAt="4"/>
            </a:pP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Moderator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akan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diperingatkan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oleh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panitia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jika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waktu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sudah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sisa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 10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menit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, 5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menit</a:t>
            </a:r>
            <a:r>
              <a:rPr lang="en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, dan </a:t>
            </a:r>
            <a:r>
              <a:rPr lang="en-ID" sz="2800" dirty="0" err="1">
                <a:solidFill>
                  <a:schemeClr val="bg1"/>
                </a:solidFill>
                <a:latin typeface="Microsoft Sans Serif"/>
                <a:cs typeface="Microsoft Sans Serif"/>
              </a:rPr>
              <a:t>habis</a:t>
            </a:r>
            <a:r>
              <a:rPr lang="id-ID" sz="2800" dirty="0">
                <a:solidFill>
                  <a:schemeClr val="bg1"/>
                </a:solidFill>
                <a:latin typeface="Microsoft Sans Serif"/>
                <a:cs typeface="Microsoft Sans Serif"/>
              </a:rPr>
              <a:t>.</a:t>
            </a:r>
            <a:endParaRPr lang="en-ID" sz="2800" dirty="0">
              <a:solidFill>
                <a:schemeClr val="bg1"/>
              </a:solidFill>
              <a:latin typeface="Microsoft Sans Serif"/>
              <a:cs typeface="Microsoft Sans Serif"/>
            </a:endParaRPr>
          </a:p>
        </p:txBody>
      </p:sp>
      <p:sp>
        <p:nvSpPr>
          <p:cNvPr id="4" name="object 14">
            <a:extLst>
              <a:ext uri="{FF2B5EF4-FFF2-40B4-BE49-F238E27FC236}">
                <a16:creationId xmlns:a16="http://schemas.microsoft.com/office/drawing/2014/main" id="{B1794DC6-2CA6-4C7B-8DA0-209416437104}"/>
              </a:ext>
            </a:extLst>
          </p:cNvPr>
          <p:cNvSpPr/>
          <p:nvPr/>
        </p:nvSpPr>
        <p:spPr>
          <a:xfrm>
            <a:off x="1219200" y="1363981"/>
            <a:ext cx="13716000" cy="121919"/>
          </a:xfrm>
          <a:custGeom>
            <a:avLst/>
            <a:gdLst/>
            <a:ahLst/>
            <a:cxnLst/>
            <a:rect l="l" t="t" r="r" b="b"/>
            <a:pathLst>
              <a:path w="4781550" h="47625">
                <a:moveTo>
                  <a:pt x="0" y="47624"/>
                </a:moveTo>
                <a:lnTo>
                  <a:pt x="0" y="0"/>
                </a:lnTo>
                <a:lnTo>
                  <a:pt x="4781549" y="0"/>
                </a:lnTo>
                <a:lnTo>
                  <a:pt x="4781549" y="47624"/>
                </a:lnTo>
                <a:lnTo>
                  <a:pt x="0" y="47624"/>
                </a:lnTo>
                <a:close/>
              </a:path>
            </a:pathLst>
          </a:custGeom>
          <a:solidFill>
            <a:srgbClr val="FAD50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2763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52600" y="2855295"/>
            <a:ext cx="14325600" cy="4845316"/>
          </a:xfrm>
          <a:custGeom>
            <a:avLst/>
            <a:gdLst/>
            <a:ahLst/>
            <a:cxnLst/>
            <a:rect l="l" t="t" r="r" b="b"/>
            <a:pathLst>
              <a:path w="12134850" h="3001009">
                <a:moveTo>
                  <a:pt x="12134837" y="0"/>
                </a:moveTo>
                <a:lnTo>
                  <a:pt x="0" y="0"/>
                </a:lnTo>
                <a:lnTo>
                  <a:pt x="0" y="200723"/>
                </a:lnTo>
                <a:lnTo>
                  <a:pt x="0" y="2794762"/>
                </a:lnTo>
                <a:lnTo>
                  <a:pt x="0" y="3000565"/>
                </a:lnTo>
                <a:lnTo>
                  <a:pt x="12134837" y="3000565"/>
                </a:lnTo>
                <a:lnTo>
                  <a:pt x="12134837" y="2794965"/>
                </a:lnTo>
                <a:lnTo>
                  <a:pt x="12134837" y="2794762"/>
                </a:lnTo>
                <a:lnTo>
                  <a:pt x="12134837" y="201129"/>
                </a:lnTo>
                <a:lnTo>
                  <a:pt x="11929529" y="201129"/>
                </a:lnTo>
                <a:lnTo>
                  <a:pt x="11929529" y="2794762"/>
                </a:lnTo>
                <a:lnTo>
                  <a:pt x="201028" y="2794762"/>
                </a:lnTo>
                <a:lnTo>
                  <a:pt x="201028" y="200723"/>
                </a:lnTo>
                <a:lnTo>
                  <a:pt x="12134837" y="200723"/>
                </a:lnTo>
                <a:lnTo>
                  <a:pt x="12134837" y="0"/>
                </a:lnTo>
                <a:close/>
              </a:path>
            </a:pathLst>
          </a:custGeom>
          <a:solidFill>
            <a:srgbClr val="FAD5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438400" y="3208457"/>
            <a:ext cx="12482813" cy="3982500"/>
          </a:xfrm>
          <a:prstGeom prst="rect">
            <a:avLst/>
          </a:prstGeom>
          <a:solidFill>
            <a:srgbClr val="363633"/>
          </a:solidFill>
        </p:spPr>
        <p:txBody>
          <a:bodyPr vert="horz" wrap="square" lIns="0" tIns="286385" rIns="0" bIns="0" rtlCol="0">
            <a:spAutoFit/>
          </a:bodyPr>
          <a:lstStyle/>
          <a:p>
            <a:pPr marL="412115" algn="ctr">
              <a:lnSpc>
                <a:spcPct val="100000"/>
              </a:lnSpc>
              <a:spcBef>
                <a:spcPts val="2255"/>
              </a:spcBef>
            </a:pPr>
            <a:r>
              <a:rPr sz="12000" spc="95" dirty="0">
                <a:solidFill>
                  <a:srgbClr val="FFFFFF"/>
                </a:solidFill>
                <a:latin typeface="Arial MT"/>
                <a:cs typeface="Arial MT"/>
              </a:rPr>
              <a:t>TANYA</a:t>
            </a:r>
            <a:r>
              <a:rPr sz="12000" spc="1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0" spc="95" dirty="0">
                <a:solidFill>
                  <a:srgbClr val="FFFFFF"/>
                </a:solidFill>
                <a:latin typeface="Arial MT"/>
                <a:cs typeface="Arial MT"/>
              </a:rPr>
              <a:t>JAWAB OLEH AUDIE</a:t>
            </a:r>
            <a:r>
              <a:rPr lang="en-ID" sz="12000" spc="95" dirty="0">
                <a:solidFill>
                  <a:srgbClr val="FFFFFF"/>
                </a:solidFill>
                <a:latin typeface="Arial MT"/>
                <a:cs typeface="Arial MT"/>
              </a:rPr>
              <a:t>NS</a:t>
            </a:r>
            <a:endParaRPr sz="120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0217" y="5436477"/>
            <a:ext cx="219074" cy="2190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39102" y="4694420"/>
            <a:ext cx="218999" cy="21883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40293" y="5064263"/>
            <a:ext cx="218999" cy="218836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2590800" y="2541207"/>
            <a:ext cx="4781550" cy="47625"/>
          </a:xfrm>
          <a:custGeom>
            <a:avLst/>
            <a:gdLst/>
            <a:ahLst/>
            <a:cxnLst/>
            <a:rect l="l" t="t" r="r" b="b"/>
            <a:pathLst>
              <a:path w="4781550" h="47625">
                <a:moveTo>
                  <a:pt x="0" y="47624"/>
                </a:moveTo>
                <a:lnTo>
                  <a:pt x="0" y="0"/>
                </a:lnTo>
                <a:lnTo>
                  <a:pt x="4781549" y="0"/>
                </a:lnTo>
                <a:lnTo>
                  <a:pt x="4781549" y="47624"/>
                </a:lnTo>
                <a:lnTo>
                  <a:pt x="0" y="47624"/>
                </a:lnTo>
                <a:close/>
              </a:path>
            </a:pathLst>
          </a:custGeom>
          <a:solidFill>
            <a:srgbClr val="FAD5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962400" y="1638300"/>
            <a:ext cx="2094309" cy="8130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dirty="0">
                <a:solidFill>
                  <a:srgbClr val="F7D311"/>
                </a:solidFill>
                <a:latin typeface="Microsoft Sans Serif"/>
                <a:cs typeface="Microsoft Sans Serif"/>
              </a:rPr>
              <a:t>SESI 2</a:t>
            </a:r>
            <a:endParaRPr sz="5200" dirty="0">
              <a:latin typeface="Microsoft Sans Serif"/>
              <a:cs typeface="Microsoft Sans Serif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0512" y="344709"/>
            <a:ext cx="952499" cy="137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994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0512" y="344709"/>
            <a:ext cx="952499" cy="13715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0291" y="5434101"/>
            <a:ext cx="218999" cy="21883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37911" y="4696807"/>
            <a:ext cx="218999" cy="21883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037835" y="5066645"/>
            <a:ext cx="219074" cy="21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13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600" y="2933700"/>
            <a:ext cx="13563600" cy="4772533"/>
          </a:xfrm>
          <a:custGeom>
            <a:avLst/>
            <a:gdLst/>
            <a:ahLst/>
            <a:cxnLst/>
            <a:rect l="l" t="t" r="r" b="b"/>
            <a:pathLst>
              <a:path w="14220825" h="3982084">
                <a:moveTo>
                  <a:pt x="14220647" y="0"/>
                </a:moveTo>
                <a:lnTo>
                  <a:pt x="0" y="0"/>
                </a:lnTo>
                <a:lnTo>
                  <a:pt x="0" y="200609"/>
                </a:lnTo>
                <a:lnTo>
                  <a:pt x="0" y="3776078"/>
                </a:lnTo>
                <a:lnTo>
                  <a:pt x="0" y="3981767"/>
                </a:lnTo>
                <a:lnTo>
                  <a:pt x="14220647" y="3981767"/>
                </a:lnTo>
                <a:lnTo>
                  <a:pt x="14220647" y="3776243"/>
                </a:lnTo>
                <a:lnTo>
                  <a:pt x="14220647" y="3776078"/>
                </a:lnTo>
                <a:lnTo>
                  <a:pt x="14220647" y="200939"/>
                </a:lnTo>
                <a:lnTo>
                  <a:pt x="14015352" y="200939"/>
                </a:lnTo>
                <a:lnTo>
                  <a:pt x="14015352" y="3776078"/>
                </a:lnTo>
                <a:lnTo>
                  <a:pt x="201028" y="3776078"/>
                </a:lnTo>
                <a:lnTo>
                  <a:pt x="201028" y="200609"/>
                </a:lnTo>
                <a:lnTo>
                  <a:pt x="14220647" y="200609"/>
                </a:lnTo>
                <a:lnTo>
                  <a:pt x="14220647" y="0"/>
                </a:lnTo>
                <a:close/>
              </a:path>
            </a:pathLst>
          </a:custGeom>
          <a:solidFill>
            <a:srgbClr val="FAD5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56128" y="3626779"/>
            <a:ext cx="11826672" cy="3288848"/>
          </a:xfrm>
          <a:prstGeom prst="rect">
            <a:avLst/>
          </a:prstGeom>
        </p:spPr>
        <p:txBody>
          <a:bodyPr vert="horz" wrap="square" lIns="0" tIns="440689" rIns="0" bIns="0" rtlCol="0">
            <a:spAutoFit/>
          </a:bodyPr>
          <a:lstStyle/>
          <a:p>
            <a:pPr marL="12700" marR="5080" indent="-12700" algn="ctr">
              <a:lnSpc>
                <a:spcPct val="76600"/>
              </a:lnSpc>
              <a:spcBef>
                <a:spcPts val="3469"/>
              </a:spcBef>
            </a:pPr>
            <a:r>
              <a:rPr lang="id-ID" sz="12000" spc="105" dirty="0">
                <a:solidFill>
                  <a:srgbClr val="FFFFFF"/>
                </a:solidFill>
                <a:latin typeface="Arial MT"/>
                <a:cs typeface="Arial MT"/>
              </a:rPr>
              <a:t>PENGUMUMAN PENCOBLOSAN</a:t>
            </a:r>
            <a:endParaRPr sz="120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0217" y="5436477"/>
            <a:ext cx="219074" cy="2190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39102" y="4694420"/>
            <a:ext cx="218999" cy="21883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40293" y="5064263"/>
            <a:ext cx="218999" cy="218836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3600450" y="2467421"/>
            <a:ext cx="4781550" cy="47625"/>
          </a:xfrm>
          <a:custGeom>
            <a:avLst/>
            <a:gdLst/>
            <a:ahLst/>
            <a:cxnLst/>
            <a:rect l="l" t="t" r="r" b="b"/>
            <a:pathLst>
              <a:path w="4781550" h="47625">
                <a:moveTo>
                  <a:pt x="0" y="47624"/>
                </a:moveTo>
                <a:lnTo>
                  <a:pt x="0" y="0"/>
                </a:lnTo>
                <a:lnTo>
                  <a:pt x="4781549" y="0"/>
                </a:lnTo>
                <a:lnTo>
                  <a:pt x="4781549" y="47624"/>
                </a:lnTo>
                <a:lnTo>
                  <a:pt x="0" y="47624"/>
                </a:lnTo>
                <a:close/>
              </a:path>
            </a:pathLst>
          </a:custGeom>
          <a:solidFill>
            <a:srgbClr val="FAD5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58088" y="1562100"/>
            <a:ext cx="1666274" cy="8130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dirty="0">
                <a:solidFill>
                  <a:srgbClr val="F7D311"/>
                </a:solidFill>
                <a:latin typeface="Microsoft Sans Serif"/>
                <a:cs typeface="Microsoft Sans Serif"/>
              </a:rPr>
              <a:t>SESI</a:t>
            </a:r>
            <a:endParaRPr sz="5200" dirty="0">
              <a:latin typeface="Microsoft Sans Serif"/>
              <a:cs typeface="Microsoft Sans Serif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0512" y="344709"/>
            <a:ext cx="952499" cy="137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68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77400" y="1712696"/>
            <a:ext cx="12134850" cy="6582409"/>
          </a:xfrm>
          <a:custGeom>
            <a:avLst/>
            <a:gdLst/>
            <a:ahLst/>
            <a:cxnLst/>
            <a:rect l="l" t="t" r="r" b="b"/>
            <a:pathLst>
              <a:path w="12134850" h="6582409">
                <a:moveTo>
                  <a:pt x="12134825" y="0"/>
                </a:moveTo>
                <a:lnTo>
                  <a:pt x="0" y="0"/>
                </a:lnTo>
                <a:lnTo>
                  <a:pt x="0" y="200660"/>
                </a:lnTo>
                <a:lnTo>
                  <a:pt x="0" y="6376352"/>
                </a:lnTo>
                <a:lnTo>
                  <a:pt x="0" y="6582080"/>
                </a:lnTo>
                <a:lnTo>
                  <a:pt x="12134825" y="6582080"/>
                </a:lnTo>
                <a:lnTo>
                  <a:pt x="12134825" y="6376505"/>
                </a:lnTo>
                <a:lnTo>
                  <a:pt x="12134825" y="6376352"/>
                </a:lnTo>
                <a:lnTo>
                  <a:pt x="12134825" y="201002"/>
                </a:lnTo>
                <a:lnTo>
                  <a:pt x="11929529" y="201002"/>
                </a:lnTo>
                <a:lnTo>
                  <a:pt x="11929529" y="6376352"/>
                </a:lnTo>
                <a:lnTo>
                  <a:pt x="201028" y="6376352"/>
                </a:lnTo>
                <a:lnTo>
                  <a:pt x="201028" y="200660"/>
                </a:lnTo>
                <a:lnTo>
                  <a:pt x="12134825" y="200660"/>
                </a:lnTo>
                <a:lnTo>
                  <a:pt x="12134825" y="0"/>
                </a:lnTo>
                <a:close/>
              </a:path>
            </a:pathLst>
          </a:custGeom>
          <a:solidFill>
            <a:srgbClr val="FAD50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0512" y="344707"/>
            <a:ext cx="952499" cy="13715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0291" y="5403053"/>
            <a:ext cx="218999" cy="21883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37911" y="4665757"/>
            <a:ext cx="218999" cy="21883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037835" y="5035597"/>
            <a:ext cx="219074" cy="2190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394510" y="4323832"/>
            <a:ext cx="3495674" cy="320039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011966" y="2358675"/>
            <a:ext cx="8263890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400" dirty="0">
                <a:latin typeface="Arial MT"/>
                <a:cs typeface="Arial MT"/>
              </a:rPr>
              <a:t>TILAWAH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0512" y="344709"/>
            <a:ext cx="16245205" cy="7883525"/>
            <a:chOff x="290512" y="344709"/>
            <a:chExt cx="16245205" cy="7883525"/>
          </a:xfrm>
        </p:grpSpPr>
        <p:sp>
          <p:nvSpPr>
            <p:cNvPr id="3" name="object 3"/>
            <p:cNvSpPr/>
            <p:nvPr/>
          </p:nvSpPr>
          <p:spPr>
            <a:xfrm>
              <a:off x="1028687" y="1712695"/>
              <a:ext cx="15506700" cy="6515100"/>
            </a:xfrm>
            <a:custGeom>
              <a:avLst/>
              <a:gdLst/>
              <a:ahLst/>
              <a:cxnLst/>
              <a:rect l="l" t="t" r="r" b="b"/>
              <a:pathLst>
                <a:path w="15506700" h="6515100">
                  <a:moveTo>
                    <a:pt x="12230951" y="3845928"/>
                  </a:moveTo>
                  <a:lnTo>
                    <a:pt x="3144113" y="3845928"/>
                  </a:lnTo>
                  <a:lnTo>
                    <a:pt x="3144113" y="3941178"/>
                  </a:lnTo>
                  <a:lnTo>
                    <a:pt x="12230951" y="3941178"/>
                  </a:lnTo>
                  <a:lnTo>
                    <a:pt x="12230951" y="3845928"/>
                  </a:lnTo>
                  <a:close/>
                </a:path>
                <a:path w="15506700" h="6515100">
                  <a:moveTo>
                    <a:pt x="15506700" y="200939"/>
                  </a:moveTo>
                  <a:lnTo>
                    <a:pt x="15301494" y="200939"/>
                  </a:lnTo>
                  <a:lnTo>
                    <a:pt x="15301494" y="6309880"/>
                  </a:lnTo>
                  <a:lnTo>
                    <a:pt x="15506700" y="6309880"/>
                  </a:lnTo>
                  <a:lnTo>
                    <a:pt x="15506700" y="200939"/>
                  </a:lnTo>
                  <a:close/>
                </a:path>
                <a:path w="15506700" h="6515100">
                  <a:moveTo>
                    <a:pt x="15506700" y="0"/>
                  </a:moveTo>
                  <a:lnTo>
                    <a:pt x="0" y="0"/>
                  </a:lnTo>
                  <a:lnTo>
                    <a:pt x="0" y="200660"/>
                  </a:lnTo>
                  <a:lnTo>
                    <a:pt x="0" y="6310515"/>
                  </a:lnTo>
                  <a:lnTo>
                    <a:pt x="0" y="6514973"/>
                  </a:lnTo>
                  <a:lnTo>
                    <a:pt x="15506700" y="6514973"/>
                  </a:lnTo>
                  <a:lnTo>
                    <a:pt x="15506700" y="6310515"/>
                  </a:lnTo>
                  <a:lnTo>
                    <a:pt x="200952" y="6310515"/>
                  </a:lnTo>
                  <a:lnTo>
                    <a:pt x="200952" y="200660"/>
                  </a:lnTo>
                  <a:lnTo>
                    <a:pt x="15506700" y="200660"/>
                  </a:lnTo>
                  <a:lnTo>
                    <a:pt x="15506700" y="0"/>
                  </a:lnTo>
                  <a:close/>
                </a:path>
              </a:pathLst>
            </a:custGeom>
            <a:solidFill>
              <a:srgbClr val="FAD50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512" y="344709"/>
              <a:ext cx="952499" cy="13715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251957" y="3830298"/>
            <a:ext cx="9784085" cy="170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0" dirty="0" err="1"/>
              <a:t>Terimakasih</a:t>
            </a:r>
            <a:r>
              <a:rPr sz="11000" dirty="0"/>
              <a:t>!!!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0291" y="5434095"/>
            <a:ext cx="218999" cy="21883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37911" y="4696801"/>
            <a:ext cx="218999" cy="21883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037835" y="5066645"/>
            <a:ext cx="219074" cy="21907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84754" y="3660152"/>
            <a:ext cx="12134850" cy="3001010"/>
          </a:xfrm>
          <a:custGeom>
            <a:avLst/>
            <a:gdLst/>
            <a:ahLst/>
            <a:cxnLst/>
            <a:rect l="l" t="t" r="r" b="b"/>
            <a:pathLst>
              <a:path w="12134850" h="3001009">
                <a:moveTo>
                  <a:pt x="12134837" y="0"/>
                </a:moveTo>
                <a:lnTo>
                  <a:pt x="0" y="0"/>
                </a:lnTo>
                <a:lnTo>
                  <a:pt x="0" y="200710"/>
                </a:lnTo>
                <a:lnTo>
                  <a:pt x="0" y="2794762"/>
                </a:lnTo>
                <a:lnTo>
                  <a:pt x="0" y="3000552"/>
                </a:lnTo>
                <a:lnTo>
                  <a:pt x="12134837" y="3000552"/>
                </a:lnTo>
                <a:lnTo>
                  <a:pt x="12134837" y="2794952"/>
                </a:lnTo>
                <a:lnTo>
                  <a:pt x="12134837" y="2794762"/>
                </a:lnTo>
                <a:lnTo>
                  <a:pt x="12134837" y="201129"/>
                </a:lnTo>
                <a:lnTo>
                  <a:pt x="11929529" y="201129"/>
                </a:lnTo>
                <a:lnTo>
                  <a:pt x="11929529" y="2794762"/>
                </a:lnTo>
                <a:lnTo>
                  <a:pt x="201028" y="2794762"/>
                </a:lnTo>
                <a:lnTo>
                  <a:pt x="201028" y="200710"/>
                </a:lnTo>
                <a:lnTo>
                  <a:pt x="12134837" y="200710"/>
                </a:lnTo>
                <a:lnTo>
                  <a:pt x="12134837" y="0"/>
                </a:lnTo>
                <a:close/>
              </a:path>
            </a:pathLst>
          </a:custGeom>
          <a:solidFill>
            <a:srgbClr val="FAD5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85787" y="3861273"/>
            <a:ext cx="11729085" cy="2135841"/>
          </a:xfrm>
          <a:prstGeom prst="rect">
            <a:avLst/>
          </a:prstGeom>
          <a:solidFill>
            <a:srgbClr val="363633"/>
          </a:solidFill>
        </p:spPr>
        <p:txBody>
          <a:bodyPr vert="horz" wrap="square" lIns="0" tIns="286385" rIns="0" bIns="0" rtlCol="0">
            <a:spAutoFit/>
          </a:bodyPr>
          <a:lstStyle/>
          <a:p>
            <a:pPr marL="530860">
              <a:lnSpc>
                <a:spcPct val="100000"/>
              </a:lnSpc>
              <a:spcBef>
                <a:spcPts val="2255"/>
              </a:spcBef>
            </a:pPr>
            <a:r>
              <a:rPr sz="12000" dirty="0">
                <a:solidFill>
                  <a:srgbClr val="FFFFFF"/>
                </a:solidFill>
                <a:latin typeface="Arial MT"/>
                <a:cs typeface="Arial MT"/>
              </a:rPr>
              <a:t>3 LAGU WAJIB</a:t>
            </a:r>
            <a:endParaRPr sz="120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0217" y="5436481"/>
            <a:ext cx="219074" cy="2190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39102" y="4694424"/>
            <a:ext cx="218999" cy="21883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40293" y="5064262"/>
            <a:ext cx="218999" cy="218836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3923839" y="3183860"/>
            <a:ext cx="4781550" cy="47625"/>
          </a:xfrm>
          <a:custGeom>
            <a:avLst/>
            <a:gdLst/>
            <a:ahLst/>
            <a:cxnLst/>
            <a:rect l="l" t="t" r="r" b="b"/>
            <a:pathLst>
              <a:path w="4781550" h="47625">
                <a:moveTo>
                  <a:pt x="0" y="47624"/>
                </a:moveTo>
                <a:lnTo>
                  <a:pt x="0" y="0"/>
                </a:lnTo>
                <a:lnTo>
                  <a:pt x="4781549" y="0"/>
                </a:lnTo>
                <a:lnTo>
                  <a:pt x="4781549" y="47624"/>
                </a:lnTo>
                <a:lnTo>
                  <a:pt x="0" y="47624"/>
                </a:lnTo>
                <a:close/>
              </a:path>
            </a:pathLst>
          </a:custGeom>
          <a:solidFill>
            <a:srgbClr val="FAD5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316299" y="2291112"/>
            <a:ext cx="3989501" cy="8130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dirty="0">
                <a:solidFill>
                  <a:srgbClr val="F7D311"/>
                </a:solidFill>
                <a:latin typeface="Microsoft Sans Serif"/>
                <a:cs typeface="Microsoft Sans Serif"/>
              </a:rPr>
              <a:t>Menyanyikan</a:t>
            </a:r>
            <a:endParaRPr sz="5200" dirty="0">
              <a:latin typeface="Microsoft Sans Serif"/>
              <a:cs typeface="Microsoft Sans Serif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0512" y="344708"/>
            <a:ext cx="952499" cy="13715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60327" y="2728495"/>
            <a:ext cx="10648950" cy="6273800"/>
            <a:chOff x="3760327" y="2728495"/>
            <a:chExt cx="10648950" cy="6273800"/>
          </a:xfrm>
        </p:grpSpPr>
        <p:sp>
          <p:nvSpPr>
            <p:cNvPr id="3" name="object 3"/>
            <p:cNvSpPr/>
            <p:nvPr/>
          </p:nvSpPr>
          <p:spPr>
            <a:xfrm>
              <a:off x="4135012" y="3159466"/>
              <a:ext cx="10227945" cy="5795010"/>
            </a:xfrm>
            <a:custGeom>
              <a:avLst/>
              <a:gdLst/>
              <a:ahLst/>
              <a:cxnLst/>
              <a:rect l="l" t="t" r="r" b="b"/>
              <a:pathLst>
                <a:path w="10227944" h="5795009">
                  <a:moveTo>
                    <a:pt x="9637681" y="5794697"/>
                  </a:moveTo>
                  <a:lnTo>
                    <a:pt x="445602" y="5794697"/>
                  </a:lnTo>
                  <a:lnTo>
                    <a:pt x="390116" y="5792717"/>
                  </a:lnTo>
                  <a:lnTo>
                    <a:pt x="337043" y="5786857"/>
                  </a:lnTo>
                  <a:lnTo>
                    <a:pt x="286388" y="5777243"/>
                  </a:lnTo>
                  <a:lnTo>
                    <a:pt x="238158" y="5763996"/>
                  </a:lnTo>
                  <a:lnTo>
                    <a:pt x="192357" y="5747239"/>
                  </a:lnTo>
                  <a:lnTo>
                    <a:pt x="148992" y="5727096"/>
                  </a:lnTo>
                  <a:lnTo>
                    <a:pt x="108068" y="5703690"/>
                  </a:lnTo>
                  <a:lnTo>
                    <a:pt x="69591" y="5677145"/>
                  </a:lnTo>
                  <a:lnTo>
                    <a:pt x="33566" y="5647582"/>
                  </a:lnTo>
                  <a:lnTo>
                    <a:pt x="0" y="5615126"/>
                  </a:lnTo>
                  <a:lnTo>
                    <a:pt x="50423" y="5634786"/>
                  </a:lnTo>
                  <a:lnTo>
                    <a:pt x="102817" y="5650507"/>
                  </a:lnTo>
                  <a:lnTo>
                    <a:pt x="156690" y="5662040"/>
                  </a:lnTo>
                  <a:lnTo>
                    <a:pt x="211548" y="5669141"/>
                  </a:lnTo>
                  <a:lnTo>
                    <a:pt x="266899" y="5671562"/>
                  </a:lnTo>
                  <a:lnTo>
                    <a:pt x="9483701" y="5671562"/>
                  </a:lnTo>
                  <a:lnTo>
                    <a:pt x="9528341" y="5669802"/>
                  </a:lnTo>
                  <a:lnTo>
                    <a:pt x="9572565" y="5664605"/>
                  </a:lnTo>
                  <a:lnTo>
                    <a:pt x="9616210" y="5656094"/>
                  </a:lnTo>
                  <a:lnTo>
                    <a:pt x="9659115" y="5644394"/>
                  </a:lnTo>
                  <a:lnTo>
                    <a:pt x="9701117" y="5629630"/>
                  </a:lnTo>
                  <a:lnTo>
                    <a:pt x="9742055" y="5611926"/>
                  </a:lnTo>
                  <a:lnTo>
                    <a:pt x="9781767" y="5591406"/>
                  </a:lnTo>
                  <a:lnTo>
                    <a:pt x="9820091" y="5568195"/>
                  </a:lnTo>
                  <a:lnTo>
                    <a:pt x="9856864" y="5542416"/>
                  </a:lnTo>
                  <a:lnTo>
                    <a:pt x="9891925" y="5514194"/>
                  </a:lnTo>
                  <a:lnTo>
                    <a:pt x="9925112" y="5483654"/>
                  </a:lnTo>
                  <a:lnTo>
                    <a:pt x="9956263" y="5450919"/>
                  </a:lnTo>
                  <a:lnTo>
                    <a:pt x="9985216" y="5416115"/>
                  </a:lnTo>
                  <a:lnTo>
                    <a:pt x="10011809" y="5379364"/>
                  </a:lnTo>
                  <a:lnTo>
                    <a:pt x="10035879" y="5340793"/>
                  </a:lnTo>
                  <a:lnTo>
                    <a:pt x="10057266" y="5300524"/>
                  </a:lnTo>
                  <a:lnTo>
                    <a:pt x="10075807" y="5258683"/>
                  </a:lnTo>
                  <a:lnTo>
                    <a:pt x="10091340" y="5215393"/>
                  </a:lnTo>
                  <a:lnTo>
                    <a:pt x="10103703" y="5170779"/>
                  </a:lnTo>
                  <a:lnTo>
                    <a:pt x="10112735" y="5124966"/>
                  </a:lnTo>
                  <a:lnTo>
                    <a:pt x="10118272" y="5078077"/>
                  </a:lnTo>
                  <a:lnTo>
                    <a:pt x="10120154" y="5030236"/>
                  </a:lnTo>
                  <a:lnTo>
                    <a:pt x="10120154" y="210354"/>
                  </a:lnTo>
                  <a:lnTo>
                    <a:pt x="10118149" y="156563"/>
                  </a:lnTo>
                  <a:lnTo>
                    <a:pt x="10111814" y="103253"/>
                  </a:lnTo>
                  <a:lnTo>
                    <a:pt x="10100666" y="50905"/>
                  </a:lnTo>
                  <a:lnTo>
                    <a:pt x="10084225" y="0"/>
                  </a:lnTo>
                  <a:lnTo>
                    <a:pt x="10115452" y="39892"/>
                  </a:lnTo>
                  <a:lnTo>
                    <a:pt x="10143492" y="82490"/>
                  </a:lnTo>
                  <a:lnTo>
                    <a:pt x="10168042" y="127613"/>
                  </a:lnTo>
                  <a:lnTo>
                    <a:pt x="10188804" y="175082"/>
                  </a:lnTo>
                  <a:lnTo>
                    <a:pt x="10205475" y="224714"/>
                  </a:lnTo>
                  <a:lnTo>
                    <a:pt x="10217755" y="276331"/>
                  </a:lnTo>
                  <a:lnTo>
                    <a:pt x="10225344" y="329751"/>
                  </a:lnTo>
                  <a:lnTo>
                    <a:pt x="10227940" y="384795"/>
                  </a:lnTo>
                  <a:lnTo>
                    <a:pt x="10227940" y="5204677"/>
                  </a:lnTo>
                  <a:lnTo>
                    <a:pt x="10225965" y="5252712"/>
                  </a:lnTo>
                  <a:lnTo>
                    <a:pt x="10220143" y="5299742"/>
                  </a:lnTo>
                  <a:lnTo>
                    <a:pt x="10210634" y="5345610"/>
                  </a:lnTo>
                  <a:lnTo>
                    <a:pt x="10197596" y="5390159"/>
                  </a:lnTo>
                  <a:lnTo>
                    <a:pt x="10181184" y="5433230"/>
                  </a:lnTo>
                  <a:lnTo>
                    <a:pt x="10161559" y="5474665"/>
                  </a:lnTo>
                  <a:lnTo>
                    <a:pt x="10138877" y="5514307"/>
                  </a:lnTo>
                  <a:lnTo>
                    <a:pt x="10113296" y="5551999"/>
                  </a:lnTo>
                  <a:lnTo>
                    <a:pt x="10084975" y="5587582"/>
                  </a:lnTo>
                  <a:lnTo>
                    <a:pt x="10054070" y="5620898"/>
                  </a:lnTo>
                  <a:lnTo>
                    <a:pt x="10020741" y="5651790"/>
                  </a:lnTo>
                  <a:lnTo>
                    <a:pt x="9985144" y="5680100"/>
                  </a:lnTo>
                  <a:lnTo>
                    <a:pt x="9947437" y="5705670"/>
                  </a:lnTo>
                  <a:lnTo>
                    <a:pt x="9907779" y="5728343"/>
                  </a:lnTo>
                  <a:lnTo>
                    <a:pt x="9866326" y="5747960"/>
                  </a:lnTo>
                  <a:lnTo>
                    <a:pt x="9823238" y="5764365"/>
                  </a:lnTo>
                  <a:lnTo>
                    <a:pt x="9778672" y="5777399"/>
                  </a:lnTo>
                  <a:lnTo>
                    <a:pt x="9732785" y="5786904"/>
                  </a:lnTo>
                  <a:lnTo>
                    <a:pt x="9685736" y="5792722"/>
                  </a:lnTo>
                  <a:lnTo>
                    <a:pt x="9637681" y="5794697"/>
                  </a:lnTo>
                  <a:close/>
                </a:path>
              </a:pathLst>
            </a:custGeom>
            <a:solidFill>
              <a:srgbClr val="99A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11653" y="2779801"/>
              <a:ext cx="10387330" cy="6000115"/>
            </a:xfrm>
            <a:custGeom>
              <a:avLst/>
              <a:gdLst/>
              <a:ahLst/>
              <a:cxnLst/>
              <a:rect l="l" t="t" r="r" b="b"/>
              <a:pathLst>
                <a:path w="10387330" h="6000115">
                  <a:moveTo>
                    <a:pt x="9796795" y="5999921"/>
                  </a:moveTo>
                  <a:lnTo>
                    <a:pt x="590258" y="5999921"/>
                  </a:lnTo>
                  <a:lnTo>
                    <a:pt x="542204" y="5997983"/>
                  </a:lnTo>
                  <a:lnTo>
                    <a:pt x="495155" y="5992266"/>
                  </a:lnTo>
                  <a:lnTo>
                    <a:pt x="449268" y="5982917"/>
                  </a:lnTo>
                  <a:lnTo>
                    <a:pt x="404701" y="5970082"/>
                  </a:lnTo>
                  <a:lnTo>
                    <a:pt x="361613" y="5953906"/>
                  </a:lnTo>
                  <a:lnTo>
                    <a:pt x="320161" y="5934537"/>
                  </a:lnTo>
                  <a:lnTo>
                    <a:pt x="280503" y="5912120"/>
                  </a:lnTo>
                  <a:lnTo>
                    <a:pt x="242796" y="5886802"/>
                  </a:lnTo>
                  <a:lnTo>
                    <a:pt x="207199" y="5858728"/>
                  </a:lnTo>
                  <a:lnTo>
                    <a:pt x="173869" y="5828046"/>
                  </a:lnTo>
                  <a:lnTo>
                    <a:pt x="142965" y="5794901"/>
                  </a:lnTo>
                  <a:lnTo>
                    <a:pt x="114643" y="5759439"/>
                  </a:lnTo>
                  <a:lnTo>
                    <a:pt x="89062" y="5721808"/>
                  </a:lnTo>
                  <a:lnTo>
                    <a:pt x="66380" y="5682152"/>
                  </a:lnTo>
                  <a:lnTo>
                    <a:pt x="46755" y="5640618"/>
                  </a:lnTo>
                  <a:lnTo>
                    <a:pt x="30344" y="5597353"/>
                  </a:lnTo>
                  <a:lnTo>
                    <a:pt x="17305" y="5552503"/>
                  </a:lnTo>
                  <a:lnTo>
                    <a:pt x="7796" y="5506213"/>
                  </a:lnTo>
                  <a:lnTo>
                    <a:pt x="1975" y="5458631"/>
                  </a:lnTo>
                  <a:lnTo>
                    <a:pt x="0" y="5409901"/>
                  </a:lnTo>
                  <a:lnTo>
                    <a:pt x="0" y="590019"/>
                  </a:lnTo>
                  <a:lnTo>
                    <a:pt x="1975" y="541985"/>
                  </a:lnTo>
                  <a:lnTo>
                    <a:pt x="7796" y="494954"/>
                  </a:lnTo>
                  <a:lnTo>
                    <a:pt x="17305" y="449086"/>
                  </a:lnTo>
                  <a:lnTo>
                    <a:pt x="30344" y="404538"/>
                  </a:lnTo>
                  <a:lnTo>
                    <a:pt x="46755" y="361467"/>
                  </a:lnTo>
                  <a:lnTo>
                    <a:pt x="66380" y="320031"/>
                  </a:lnTo>
                  <a:lnTo>
                    <a:pt x="89062" y="280389"/>
                  </a:lnTo>
                  <a:lnTo>
                    <a:pt x="114643" y="242698"/>
                  </a:lnTo>
                  <a:lnTo>
                    <a:pt x="142965" y="207115"/>
                  </a:lnTo>
                  <a:lnTo>
                    <a:pt x="173869" y="173799"/>
                  </a:lnTo>
                  <a:lnTo>
                    <a:pt x="207199" y="142907"/>
                  </a:lnTo>
                  <a:lnTo>
                    <a:pt x="242796" y="114597"/>
                  </a:lnTo>
                  <a:lnTo>
                    <a:pt x="280503" y="89026"/>
                  </a:lnTo>
                  <a:lnTo>
                    <a:pt x="320161" y="66354"/>
                  </a:lnTo>
                  <a:lnTo>
                    <a:pt x="361613" y="46736"/>
                  </a:lnTo>
                  <a:lnTo>
                    <a:pt x="404701" y="30332"/>
                  </a:lnTo>
                  <a:lnTo>
                    <a:pt x="449268" y="17298"/>
                  </a:lnTo>
                  <a:lnTo>
                    <a:pt x="495155" y="7793"/>
                  </a:lnTo>
                  <a:lnTo>
                    <a:pt x="542204" y="1974"/>
                  </a:lnTo>
                  <a:lnTo>
                    <a:pt x="590258" y="0"/>
                  </a:lnTo>
                  <a:lnTo>
                    <a:pt x="9796795" y="0"/>
                  </a:lnTo>
                  <a:lnTo>
                    <a:pt x="9844849" y="1974"/>
                  </a:lnTo>
                  <a:lnTo>
                    <a:pt x="9891898" y="7793"/>
                  </a:lnTo>
                  <a:lnTo>
                    <a:pt x="9937785" y="17298"/>
                  </a:lnTo>
                  <a:lnTo>
                    <a:pt x="9982351" y="30332"/>
                  </a:lnTo>
                  <a:lnTo>
                    <a:pt x="10025440" y="46736"/>
                  </a:lnTo>
                  <a:lnTo>
                    <a:pt x="10066892" y="66354"/>
                  </a:lnTo>
                  <a:lnTo>
                    <a:pt x="10106550" y="89026"/>
                  </a:lnTo>
                  <a:lnTo>
                    <a:pt x="10144257" y="114597"/>
                  </a:lnTo>
                  <a:lnTo>
                    <a:pt x="10179854" y="142907"/>
                  </a:lnTo>
                  <a:lnTo>
                    <a:pt x="10213184" y="173799"/>
                  </a:lnTo>
                  <a:lnTo>
                    <a:pt x="10244088" y="207115"/>
                  </a:lnTo>
                  <a:lnTo>
                    <a:pt x="10272410" y="242698"/>
                  </a:lnTo>
                  <a:lnTo>
                    <a:pt x="10297990" y="280389"/>
                  </a:lnTo>
                  <a:lnTo>
                    <a:pt x="10320672" y="320031"/>
                  </a:lnTo>
                  <a:lnTo>
                    <a:pt x="10340298" y="361467"/>
                  </a:lnTo>
                  <a:lnTo>
                    <a:pt x="10356709" y="404538"/>
                  </a:lnTo>
                  <a:lnTo>
                    <a:pt x="10369748" y="449086"/>
                  </a:lnTo>
                  <a:lnTo>
                    <a:pt x="10379257" y="494954"/>
                  </a:lnTo>
                  <a:lnTo>
                    <a:pt x="10385078" y="541985"/>
                  </a:lnTo>
                  <a:lnTo>
                    <a:pt x="10387053" y="590019"/>
                  </a:lnTo>
                  <a:lnTo>
                    <a:pt x="10387053" y="5409901"/>
                  </a:lnTo>
                  <a:lnTo>
                    <a:pt x="10385078" y="5457936"/>
                  </a:lnTo>
                  <a:lnTo>
                    <a:pt x="10379257" y="5504966"/>
                  </a:lnTo>
                  <a:lnTo>
                    <a:pt x="10369748" y="5550835"/>
                  </a:lnTo>
                  <a:lnTo>
                    <a:pt x="10356709" y="5595383"/>
                  </a:lnTo>
                  <a:lnTo>
                    <a:pt x="10340298" y="5638454"/>
                  </a:lnTo>
                  <a:lnTo>
                    <a:pt x="10320672" y="5679889"/>
                  </a:lnTo>
                  <a:lnTo>
                    <a:pt x="10297990" y="5719532"/>
                  </a:lnTo>
                  <a:lnTo>
                    <a:pt x="10272410" y="5757223"/>
                  </a:lnTo>
                  <a:lnTo>
                    <a:pt x="10244088" y="5792806"/>
                  </a:lnTo>
                  <a:lnTo>
                    <a:pt x="10213184" y="5826122"/>
                  </a:lnTo>
                  <a:lnTo>
                    <a:pt x="10179854" y="5857014"/>
                  </a:lnTo>
                  <a:lnTo>
                    <a:pt x="10144257" y="5885324"/>
                  </a:lnTo>
                  <a:lnTo>
                    <a:pt x="10106550" y="5910894"/>
                  </a:lnTo>
                  <a:lnTo>
                    <a:pt x="10066892" y="5933567"/>
                  </a:lnTo>
                  <a:lnTo>
                    <a:pt x="10025440" y="5953185"/>
                  </a:lnTo>
                  <a:lnTo>
                    <a:pt x="9982351" y="5969589"/>
                  </a:lnTo>
                  <a:lnTo>
                    <a:pt x="9937785" y="5982623"/>
                  </a:lnTo>
                  <a:lnTo>
                    <a:pt x="9891898" y="5992128"/>
                  </a:lnTo>
                  <a:lnTo>
                    <a:pt x="9844849" y="5997947"/>
                  </a:lnTo>
                  <a:lnTo>
                    <a:pt x="9796795" y="5999921"/>
                  </a:lnTo>
                  <a:close/>
                </a:path>
              </a:pathLst>
            </a:custGeom>
            <a:solidFill>
              <a:srgbClr val="C7D0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760327" y="2728495"/>
              <a:ext cx="10648950" cy="6273800"/>
            </a:xfrm>
            <a:custGeom>
              <a:avLst/>
              <a:gdLst/>
              <a:ahLst/>
              <a:cxnLst/>
              <a:rect l="l" t="t" r="r" b="b"/>
              <a:pathLst>
                <a:path w="10648950" h="6273800">
                  <a:moveTo>
                    <a:pt x="10055095" y="6273800"/>
                  </a:moveTo>
                  <a:lnTo>
                    <a:pt x="774579" y="6273800"/>
                  </a:lnTo>
                  <a:lnTo>
                    <a:pt x="670878" y="6248400"/>
                  </a:lnTo>
                  <a:lnTo>
                    <a:pt x="621997" y="6235700"/>
                  </a:lnTo>
                  <a:lnTo>
                    <a:pt x="575178" y="6223000"/>
                  </a:lnTo>
                  <a:lnTo>
                    <a:pt x="530482" y="6210300"/>
                  </a:lnTo>
                  <a:lnTo>
                    <a:pt x="487969" y="6184900"/>
                  </a:lnTo>
                  <a:lnTo>
                    <a:pt x="447700" y="6159500"/>
                  </a:lnTo>
                  <a:lnTo>
                    <a:pt x="409737" y="6134100"/>
                  </a:lnTo>
                  <a:lnTo>
                    <a:pt x="374140" y="6108700"/>
                  </a:lnTo>
                  <a:lnTo>
                    <a:pt x="340970" y="6070600"/>
                  </a:lnTo>
                  <a:lnTo>
                    <a:pt x="310288" y="6045200"/>
                  </a:lnTo>
                  <a:lnTo>
                    <a:pt x="282156" y="6007100"/>
                  </a:lnTo>
                  <a:lnTo>
                    <a:pt x="256634" y="5969000"/>
                  </a:lnTo>
                  <a:lnTo>
                    <a:pt x="219238" y="5930900"/>
                  </a:lnTo>
                  <a:lnTo>
                    <a:pt x="184158" y="5905500"/>
                  </a:lnTo>
                  <a:lnTo>
                    <a:pt x="151574" y="5867400"/>
                  </a:lnTo>
                  <a:lnTo>
                    <a:pt x="121663" y="5829300"/>
                  </a:lnTo>
                  <a:lnTo>
                    <a:pt x="94604" y="5791200"/>
                  </a:lnTo>
                  <a:lnTo>
                    <a:pt x="70574" y="5740400"/>
                  </a:lnTo>
                  <a:lnTo>
                    <a:pt x="49752" y="5702300"/>
                  </a:lnTo>
                  <a:lnTo>
                    <a:pt x="32316" y="5651500"/>
                  </a:lnTo>
                  <a:lnTo>
                    <a:pt x="18445" y="5613400"/>
                  </a:lnTo>
                  <a:lnTo>
                    <a:pt x="8316" y="5562600"/>
                  </a:lnTo>
                  <a:lnTo>
                    <a:pt x="2108" y="5511800"/>
                  </a:lnTo>
                  <a:lnTo>
                    <a:pt x="0" y="5461000"/>
                  </a:lnTo>
                  <a:lnTo>
                    <a:pt x="0" y="635000"/>
                  </a:lnTo>
                  <a:lnTo>
                    <a:pt x="1760" y="584200"/>
                  </a:lnTo>
                  <a:lnTo>
                    <a:pt x="6960" y="546100"/>
                  </a:lnTo>
                  <a:lnTo>
                    <a:pt x="15474" y="495300"/>
                  </a:lnTo>
                  <a:lnTo>
                    <a:pt x="27178" y="444500"/>
                  </a:lnTo>
                  <a:lnTo>
                    <a:pt x="41948" y="406400"/>
                  </a:lnTo>
                  <a:lnTo>
                    <a:pt x="59660" y="368300"/>
                  </a:lnTo>
                  <a:lnTo>
                    <a:pt x="80188" y="330200"/>
                  </a:lnTo>
                  <a:lnTo>
                    <a:pt x="103409" y="292100"/>
                  </a:lnTo>
                  <a:lnTo>
                    <a:pt x="129198" y="254000"/>
                  </a:lnTo>
                  <a:lnTo>
                    <a:pt x="157431" y="215900"/>
                  </a:lnTo>
                  <a:lnTo>
                    <a:pt x="187984" y="177800"/>
                  </a:lnTo>
                  <a:lnTo>
                    <a:pt x="220732" y="152400"/>
                  </a:lnTo>
                  <a:lnTo>
                    <a:pt x="255551" y="127000"/>
                  </a:lnTo>
                  <a:lnTo>
                    <a:pt x="292316" y="101600"/>
                  </a:lnTo>
                  <a:lnTo>
                    <a:pt x="330903" y="76200"/>
                  </a:lnTo>
                  <a:lnTo>
                    <a:pt x="371188" y="50800"/>
                  </a:lnTo>
                  <a:lnTo>
                    <a:pt x="413046" y="38100"/>
                  </a:lnTo>
                  <a:lnTo>
                    <a:pt x="456353" y="25400"/>
                  </a:lnTo>
                  <a:lnTo>
                    <a:pt x="546817" y="0"/>
                  </a:lnTo>
                  <a:lnTo>
                    <a:pt x="9952331" y="0"/>
                  </a:lnTo>
                  <a:lnTo>
                    <a:pt x="10050934" y="25400"/>
                  </a:lnTo>
                  <a:lnTo>
                    <a:pt x="10097747" y="50800"/>
                  </a:lnTo>
                  <a:lnTo>
                    <a:pt x="546481" y="50800"/>
                  </a:lnTo>
                  <a:lnTo>
                    <a:pt x="456028" y="76200"/>
                  </a:lnTo>
                  <a:lnTo>
                    <a:pt x="412940" y="88900"/>
                  </a:lnTo>
                  <a:lnTo>
                    <a:pt x="371488" y="114300"/>
                  </a:lnTo>
                  <a:lnTo>
                    <a:pt x="331829" y="139700"/>
                  </a:lnTo>
                  <a:lnTo>
                    <a:pt x="294123" y="165100"/>
                  </a:lnTo>
                  <a:lnTo>
                    <a:pt x="258526" y="190500"/>
                  </a:lnTo>
                  <a:lnTo>
                    <a:pt x="225196" y="215900"/>
                  </a:lnTo>
                  <a:lnTo>
                    <a:pt x="194291" y="254000"/>
                  </a:lnTo>
                  <a:lnTo>
                    <a:pt x="165970" y="292100"/>
                  </a:lnTo>
                  <a:lnTo>
                    <a:pt x="140389" y="330200"/>
                  </a:lnTo>
                  <a:lnTo>
                    <a:pt x="117707" y="368300"/>
                  </a:lnTo>
                  <a:lnTo>
                    <a:pt x="98082" y="406400"/>
                  </a:lnTo>
                  <a:lnTo>
                    <a:pt x="81671" y="444500"/>
                  </a:lnTo>
                  <a:lnTo>
                    <a:pt x="68632" y="495300"/>
                  </a:lnTo>
                  <a:lnTo>
                    <a:pt x="59123" y="546100"/>
                  </a:lnTo>
                  <a:lnTo>
                    <a:pt x="53302" y="584200"/>
                  </a:lnTo>
                  <a:lnTo>
                    <a:pt x="51326" y="635000"/>
                  </a:lnTo>
                  <a:lnTo>
                    <a:pt x="51326" y="5461000"/>
                  </a:lnTo>
                  <a:lnTo>
                    <a:pt x="53302" y="5499100"/>
                  </a:lnTo>
                  <a:lnTo>
                    <a:pt x="59123" y="5549900"/>
                  </a:lnTo>
                  <a:lnTo>
                    <a:pt x="68632" y="5600700"/>
                  </a:lnTo>
                  <a:lnTo>
                    <a:pt x="81671" y="5638800"/>
                  </a:lnTo>
                  <a:lnTo>
                    <a:pt x="98082" y="5689600"/>
                  </a:lnTo>
                  <a:lnTo>
                    <a:pt x="117707" y="5727700"/>
                  </a:lnTo>
                  <a:lnTo>
                    <a:pt x="140389" y="5765800"/>
                  </a:lnTo>
                  <a:lnTo>
                    <a:pt x="165970" y="5803900"/>
                  </a:lnTo>
                  <a:lnTo>
                    <a:pt x="194291" y="5842000"/>
                  </a:lnTo>
                  <a:lnTo>
                    <a:pt x="225196" y="5867400"/>
                  </a:lnTo>
                  <a:lnTo>
                    <a:pt x="258526" y="5905500"/>
                  </a:lnTo>
                  <a:lnTo>
                    <a:pt x="294123" y="5930900"/>
                  </a:lnTo>
                  <a:lnTo>
                    <a:pt x="331829" y="5956300"/>
                  </a:lnTo>
                  <a:lnTo>
                    <a:pt x="371488" y="5981700"/>
                  </a:lnTo>
                  <a:lnTo>
                    <a:pt x="412940" y="5994400"/>
                  </a:lnTo>
                  <a:lnTo>
                    <a:pt x="456028" y="6019800"/>
                  </a:lnTo>
                  <a:lnTo>
                    <a:pt x="500595" y="6032500"/>
                  </a:lnTo>
                  <a:lnTo>
                    <a:pt x="546481" y="6032500"/>
                  </a:lnTo>
                  <a:lnTo>
                    <a:pt x="593531" y="6045200"/>
                  </a:lnTo>
                  <a:lnTo>
                    <a:pt x="379818" y="6045200"/>
                  </a:lnTo>
                  <a:lnTo>
                    <a:pt x="413389" y="6070600"/>
                  </a:lnTo>
                  <a:lnTo>
                    <a:pt x="449441" y="6096000"/>
                  </a:lnTo>
                  <a:lnTo>
                    <a:pt x="487991" y="6134100"/>
                  </a:lnTo>
                  <a:lnTo>
                    <a:pt x="529058" y="6146800"/>
                  </a:lnTo>
                  <a:lnTo>
                    <a:pt x="572658" y="6172200"/>
                  </a:lnTo>
                  <a:lnTo>
                    <a:pt x="618810" y="6184900"/>
                  </a:lnTo>
                  <a:lnTo>
                    <a:pt x="667530" y="6197600"/>
                  </a:lnTo>
                  <a:lnTo>
                    <a:pt x="718836" y="6210300"/>
                  </a:lnTo>
                  <a:lnTo>
                    <a:pt x="772746" y="6223000"/>
                  </a:lnTo>
                  <a:lnTo>
                    <a:pt x="10235774" y="6223000"/>
                  </a:lnTo>
                  <a:lnTo>
                    <a:pt x="10192467" y="6248400"/>
                  </a:lnTo>
                  <a:lnTo>
                    <a:pt x="10147835" y="6261100"/>
                  </a:lnTo>
                  <a:lnTo>
                    <a:pt x="10102003" y="6261100"/>
                  </a:lnTo>
                  <a:lnTo>
                    <a:pt x="10055095" y="6273800"/>
                  </a:lnTo>
                  <a:close/>
                </a:path>
                <a:path w="10648950" h="6273800">
                  <a:moveTo>
                    <a:pt x="9901114" y="6096000"/>
                  </a:moveTo>
                  <a:lnTo>
                    <a:pt x="589396" y="6096000"/>
                  </a:lnTo>
                  <a:lnTo>
                    <a:pt x="481158" y="6070600"/>
                  </a:lnTo>
                  <a:lnTo>
                    <a:pt x="379818" y="6045200"/>
                  </a:lnTo>
                  <a:lnTo>
                    <a:pt x="9896176" y="6045200"/>
                  </a:lnTo>
                  <a:lnTo>
                    <a:pt x="9943225" y="6032500"/>
                  </a:lnTo>
                  <a:lnTo>
                    <a:pt x="9989112" y="6032500"/>
                  </a:lnTo>
                  <a:lnTo>
                    <a:pt x="10033678" y="6019800"/>
                  </a:lnTo>
                  <a:lnTo>
                    <a:pt x="10076767" y="5994400"/>
                  </a:lnTo>
                  <a:lnTo>
                    <a:pt x="10118219" y="5981700"/>
                  </a:lnTo>
                  <a:lnTo>
                    <a:pt x="10157877" y="5956300"/>
                  </a:lnTo>
                  <a:lnTo>
                    <a:pt x="10195584" y="5930900"/>
                  </a:lnTo>
                  <a:lnTo>
                    <a:pt x="10231181" y="5905500"/>
                  </a:lnTo>
                  <a:lnTo>
                    <a:pt x="10264510" y="5867400"/>
                  </a:lnTo>
                  <a:lnTo>
                    <a:pt x="10295415" y="5842000"/>
                  </a:lnTo>
                  <a:lnTo>
                    <a:pt x="10323736" y="5803900"/>
                  </a:lnTo>
                  <a:lnTo>
                    <a:pt x="10349317" y="5765800"/>
                  </a:lnTo>
                  <a:lnTo>
                    <a:pt x="10371999" y="5727700"/>
                  </a:lnTo>
                  <a:lnTo>
                    <a:pt x="10391625" y="5689600"/>
                  </a:lnTo>
                  <a:lnTo>
                    <a:pt x="10408036" y="5638800"/>
                  </a:lnTo>
                  <a:lnTo>
                    <a:pt x="10421075" y="5600700"/>
                  </a:lnTo>
                  <a:lnTo>
                    <a:pt x="10430583" y="5549900"/>
                  </a:lnTo>
                  <a:lnTo>
                    <a:pt x="10436405" y="5499100"/>
                  </a:lnTo>
                  <a:lnTo>
                    <a:pt x="10438380" y="5461000"/>
                  </a:lnTo>
                  <a:lnTo>
                    <a:pt x="10438380" y="635000"/>
                  </a:lnTo>
                  <a:lnTo>
                    <a:pt x="10436405" y="584200"/>
                  </a:lnTo>
                  <a:lnTo>
                    <a:pt x="10430583" y="546100"/>
                  </a:lnTo>
                  <a:lnTo>
                    <a:pt x="10421075" y="495300"/>
                  </a:lnTo>
                  <a:lnTo>
                    <a:pt x="10408036" y="444500"/>
                  </a:lnTo>
                  <a:lnTo>
                    <a:pt x="10391625" y="406400"/>
                  </a:lnTo>
                  <a:lnTo>
                    <a:pt x="10371999" y="368300"/>
                  </a:lnTo>
                  <a:lnTo>
                    <a:pt x="10349317" y="330200"/>
                  </a:lnTo>
                  <a:lnTo>
                    <a:pt x="10323736" y="292100"/>
                  </a:lnTo>
                  <a:lnTo>
                    <a:pt x="10295415" y="254000"/>
                  </a:lnTo>
                  <a:lnTo>
                    <a:pt x="10264510" y="215900"/>
                  </a:lnTo>
                  <a:lnTo>
                    <a:pt x="10231181" y="190500"/>
                  </a:lnTo>
                  <a:lnTo>
                    <a:pt x="10195584" y="165100"/>
                  </a:lnTo>
                  <a:lnTo>
                    <a:pt x="10157877" y="139700"/>
                  </a:lnTo>
                  <a:lnTo>
                    <a:pt x="10118219" y="114300"/>
                  </a:lnTo>
                  <a:lnTo>
                    <a:pt x="10076767" y="88900"/>
                  </a:lnTo>
                  <a:lnTo>
                    <a:pt x="10033678" y="76200"/>
                  </a:lnTo>
                  <a:lnTo>
                    <a:pt x="9943225" y="50800"/>
                  </a:lnTo>
                  <a:lnTo>
                    <a:pt x="10097747" y="50800"/>
                  </a:lnTo>
                  <a:lnTo>
                    <a:pt x="10142696" y="63500"/>
                  </a:lnTo>
                  <a:lnTo>
                    <a:pt x="10185627" y="88900"/>
                  </a:lnTo>
                  <a:lnTo>
                    <a:pt x="10226384" y="114300"/>
                  </a:lnTo>
                  <a:lnTo>
                    <a:pt x="10264815" y="152400"/>
                  </a:lnTo>
                  <a:lnTo>
                    <a:pt x="10300765" y="177800"/>
                  </a:lnTo>
                  <a:lnTo>
                    <a:pt x="10334080" y="215900"/>
                  </a:lnTo>
                  <a:lnTo>
                    <a:pt x="10364605" y="254000"/>
                  </a:lnTo>
                  <a:lnTo>
                    <a:pt x="10392186" y="292100"/>
                  </a:lnTo>
                  <a:lnTo>
                    <a:pt x="10429583" y="330200"/>
                  </a:lnTo>
                  <a:lnTo>
                    <a:pt x="10464662" y="355600"/>
                  </a:lnTo>
                  <a:lnTo>
                    <a:pt x="10497246" y="393700"/>
                  </a:lnTo>
                  <a:lnTo>
                    <a:pt x="10517187" y="419100"/>
                  </a:lnTo>
                  <a:lnTo>
                    <a:pt x="10458911" y="419100"/>
                  </a:lnTo>
                  <a:lnTo>
                    <a:pt x="10473186" y="469900"/>
                  </a:lnTo>
                  <a:lnTo>
                    <a:pt x="10484575" y="533400"/>
                  </a:lnTo>
                  <a:lnTo>
                    <a:pt x="10492113" y="584200"/>
                  </a:lnTo>
                  <a:lnTo>
                    <a:pt x="10494840" y="635000"/>
                  </a:lnTo>
                  <a:lnTo>
                    <a:pt x="10494840" y="5461000"/>
                  </a:lnTo>
                  <a:lnTo>
                    <a:pt x="10493079" y="5499100"/>
                  </a:lnTo>
                  <a:lnTo>
                    <a:pt x="10487880" y="5549900"/>
                  </a:lnTo>
                  <a:lnTo>
                    <a:pt x="10479365" y="5600700"/>
                  </a:lnTo>
                  <a:lnTo>
                    <a:pt x="10467661" y="5638800"/>
                  </a:lnTo>
                  <a:lnTo>
                    <a:pt x="10452891" y="5689600"/>
                  </a:lnTo>
                  <a:lnTo>
                    <a:pt x="10435180" y="5727700"/>
                  </a:lnTo>
                  <a:lnTo>
                    <a:pt x="10414651" y="5765800"/>
                  </a:lnTo>
                  <a:lnTo>
                    <a:pt x="10391430" y="5803900"/>
                  </a:lnTo>
                  <a:lnTo>
                    <a:pt x="10365641" y="5842000"/>
                  </a:lnTo>
                  <a:lnTo>
                    <a:pt x="10337408" y="5880100"/>
                  </a:lnTo>
                  <a:lnTo>
                    <a:pt x="10306855" y="5905500"/>
                  </a:lnTo>
                  <a:lnTo>
                    <a:pt x="10274108" y="5943600"/>
                  </a:lnTo>
                  <a:lnTo>
                    <a:pt x="10239289" y="5969000"/>
                  </a:lnTo>
                  <a:lnTo>
                    <a:pt x="10202524" y="5994400"/>
                  </a:lnTo>
                  <a:lnTo>
                    <a:pt x="10163937" y="6019800"/>
                  </a:lnTo>
                  <a:lnTo>
                    <a:pt x="10123652" y="6032500"/>
                  </a:lnTo>
                  <a:lnTo>
                    <a:pt x="10081793" y="6057900"/>
                  </a:lnTo>
                  <a:lnTo>
                    <a:pt x="9993854" y="6083300"/>
                  </a:lnTo>
                  <a:lnTo>
                    <a:pt x="9948022" y="6083300"/>
                  </a:lnTo>
                  <a:lnTo>
                    <a:pt x="9901114" y="6096000"/>
                  </a:lnTo>
                  <a:close/>
                </a:path>
                <a:path w="10648950" h="6273800">
                  <a:moveTo>
                    <a:pt x="10235774" y="6223000"/>
                  </a:moveTo>
                  <a:lnTo>
                    <a:pt x="10055327" y="6223000"/>
                  </a:lnTo>
                  <a:lnTo>
                    <a:pt x="10148537" y="6197600"/>
                  </a:lnTo>
                  <a:lnTo>
                    <a:pt x="10236682" y="6172200"/>
                  </a:lnTo>
                  <a:lnTo>
                    <a:pt x="10278441" y="6146800"/>
                  </a:lnTo>
                  <a:lnTo>
                    <a:pt x="10318437" y="6134100"/>
                  </a:lnTo>
                  <a:lnTo>
                    <a:pt x="10356504" y="6108700"/>
                  </a:lnTo>
                  <a:lnTo>
                    <a:pt x="10392477" y="6070600"/>
                  </a:lnTo>
                  <a:lnTo>
                    <a:pt x="10426190" y="6045200"/>
                  </a:lnTo>
                  <a:lnTo>
                    <a:pt x="10457478" y="6007100"/>
                  </a:lnTo>
                  <a:lnTo>
                    <a:pt x="10486176" y="5981700"/>
                  </a:lnTo>
                  <a:lnTo>
                    <a:pt x="10512117" y="5943600"/>
                  </a:lnTo>
                  <a:lnTo>
                    <a:pt x="10535136" y="5905500"/>
                  </a:lnTo>
                  <a:lnTo>
                    <a:pt x="10555068" y="5854700"/>
                  </a:lnTo>
                  <a:lnTo>
                    <a:pt x="10571748" y="5816600"/>
                  </a:lnTo>
                  <a:lnTo>
                    <a:pt x="10585009" y="5765800"/>
                  </a:lnTo>
                  <a:lnTo>
                    <a:pt x="10594686" y="5727700"/>
                  </a:lnTo>
                  <a:lnTo>
                    <a:pt x="10600613" y="5676900"/>
                  </a:lnTo>
                  <a:lnTo>
                    <a:pt x="10602626" y="5626100"/>
                  </a:lnTo>
                  <a:lnTo>
                    <a:pt x="10602626" y="812800"/>
                  </a:lnTo>
                  <a:lnTo>
                    <a:pt x="10600029" y="749300"/>
                  </a:lnTo>
                  <a:lnTo>
                    <a:pt x="10592441" y="698500"/>
                  </a:lnTo>
                  <a:lnTo>
                    <a:pt x="10580161" y="647700"/>
                  </a:lnTo>
                  <a:lnTo>
                    <a:pt x="10563489" y="596900"/>
                  </a:lnTo>
                  <a:lnTo>
                    <a:pt x="10542728" y="546100"/>
                  </a:lnTo>
                  <a:lnTo>
                    <a:pt x="10518178" y="508000"/>
                  </a:lnTo>
                  <a:lnTo>
                    <a:pt x="10490138" y="469900"/>
                  </a:lnTo>
                  <a:lnTo>
                    <a:pt x="10458911" y="419100"/>
                  </a:lnTo>
                  <a:lnTo>
                    <a:pt x="10517187" y="419100"/>
                  </a:lnTo>
                  <a:lnTo>
                    <a:pt x="10527157" y="431800"/>
                  </a:lnTo>
                  <a:lnTo>
                    <a:pt x="10554216" y="469900"/>
                  </a:lnTo>
                  <a:lnTo>
                    <a:pt x="10578246" y="520700"/>
                  </a:lnTo>
                  <a:lnTo>
                    <a:pt x="10599068" y="558800"/>
                  </a:lnTo>
                  <a:lnTo>
                    <a:pt x="10616504" y="609600"/>
                  </a:lnTo>
                  <a:lnTo>
                    <a:pt x="10630375" y="660400"/>
                  </a:lnTo>
                  <a:lnTo>
                    <a:pt x="10640504" y="711200"/>
                  </a:lnTo>
                  <a:lnTo>
                    <a:pt x="10646712" y="762000"/>
                  </a:lnTo>
                  <a:lnTo>
                    <a:pt x="10648821" y="812800"/>
                  </a:lnTo>
                  <a:lnTo>
                    <a:pt x="10648821" y="5626100"/>
                  </a:lnTo>
                  <a:lnTo>
                    <a:pt x="10647060" y="5676900"/>
                  </a:lnTo>
                  <a:lnTo>
                    <a:pt x="10641860" y="5727700"/>
                  </a:lnTo>
                  <a:lnTo>
                    <a:pt x="10633346" y="5765800"/>
                  </a:lnTo>
                  <a:lnTo>
                    <a:pt x="10621642" y="5816600"/>
                  </a:lnTo>
                  <a:lnTo>
                    <a:pt x="10606872" y="5854700"/>
                  </a:lnTo>
                  <a:lnTo>
                    <a:pt x="10589160" y="5905500"/>
                  </a:lnTo>
                  <a:lnTo>
                    <a:pt x="10568632" y="5943600"/>
                  </a:lnTo>
                  <a:lnTo>
                    <a:pt x="10545411" y="5981700"/>
                  </a:lnTo>
                  <a:lnTo>
                    <a:pt x="10519622" y="6019800"/>
                  </a:lnTo>
                  <a:lnTo>
                    <a:pt x="10491389" y="6045200"/>
                  </a:lnTo>
                  <a:lnTo>
                    <a:pt x="10460836" y="6083300"/>
                  </a:lnTo>
                  <a:lnTo>
                    <a:pt x="10428088" y="6108700"/>
                  </a:lnTo>
                  <a:lnTo>
                    <a:pt x="10393269" y="6146800"/>
                  </a:lnTo>
                  <a:lnTo>
                    <a:pt x="10356504" y="6172200"/>
                  </a:lnTo>
                  <a:lnTo>
                    <a:pt x="10317917" y="6184900"/>
                  </a:lnTo>
                  <a:lnTo>
                    <a:pt x="10277632" y="6210300"/>
                  </a:lnTo>
                  <a:lnTo>
                    <a:pt x="10235774" y="6223000"/>
                  </a:lnTo>
                  <a:close/>
                </a:path>
              </a:pathLst>
            </a:custGeom>
            <a:solidFill>
              <a:srgbClr val="7782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84219" y="3278019"/>
              <a:ext cx="8905875" cy="5191125"/>
            </a:xfrm>
            <a:custGeom>
              <a:avLst/>
              <a:gdLst/>
              <a:ahLst/>
              <a:cxnLst/>
              <a:rect l="l" t="t" r="r" b="b"/>
              <a:pathLst>
                <a:path w="8905875" h="5191125">
                  <a:moveTo>
                    <a:pt x="8905813" y="5191124"/>
                  </a:moveTo>
                  <a:lnTo>
                    <a:pt x="0" y="5191124"/>
                  </a:lnTo>
                  <a:lnTo>
                    <a:pt x="0" y="0"/>
                  </a:lnTo>
                  <a:lnTo>
                    <a:pt x="8905813" y="0"/>
                  </a:lnTo>
                  <a:lnTo>
                    <a:pt x="8905813" y="5191124"/>
                  </a:lnTo>
                  <a:close/>
                </a:path>
              </a:pathLst>
            </a:custGeom>
            <a:solidFill>
              <a:srgbClr val="1A1B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732366" y="5352511"/>
              <a:ext cx="262255" cy="1344930"/>
            </a:xfrm>
            <a:custGeom>
              <a:avLst/>
              <a:gdLst/>
              <a:ahLst/>
              <a:cxnLst/>
              <a:rect l="l" t="t" r="r" b="b"/>
              <a:pathLst>
                <a:path w="262255" h="1344929">
                  <a:moveTo>
                    <a:pt x="135363" y="1344383"/>
                  </a:moveTo>
                  <a:lnTo>
                    <a:pt x="83333" y="1344383"/>
                  </a:lnTo>
                  <a:lnTo>
                    <a:pt x="61652" y="1341783"/>
                  </a:lnTo>
                  <a:lnTo>
                    <a:pt x="39753" y="1334256"/>
                  </a:lnTo>
                  <a:lnTo>
                    <a:pt x="18810" y="1322214"/>
                  </a:lnTo>
                  <a:lnTo>
                    <a:pt x="0" y="1306066"/>
                  </a:lnTo>
                  <a:lnTo>
                    <a:pt x="13600" y="1311180"/>
                  </a:lnTo>
                  <a:lnTo>
                    <a:pt x="27821" y="1314961"/>
                  </a:lnTo>
                  <a:lnTo>
                    <a:pt x="42455" y="1317304"/>
                  </a:lnTo>
                  <a:lnTo>
                    <a:pt x="57295" y="1318108"/>
                  </a:lnTo>
                  <a:lnTo>
                    <a:pt x="102308" y="1318108"/>
                  </a:lnTo>
                  <a:lnTo>
                    <a:pt x="143596" y="1311128"/>
                  </a:lnTo>
                  <a:lnTo>
                    <a:pt x="180864" y="1291693"/>
                  </a:lnTo>
                  <a:lnTo>
                    <a:pt x="211151" y="1262064"/>
                  </a:lnTo>
                  <a:lnTo>
                    <a:pt x="231496" y="1224501"/>
                  </a:lnTo>
                  <a:lnTo>
                    <a:pt x="238935" y="1181261"/>
                  </a:lnTo>
                  <a:lnTo>
                    <a:pt x="238935" y="44885"/>
                  </a:lnTo>
                  <a:lnTo>
                    <a:pt x="238505" y="33407"/>
                  </a:lnTo>
                  <a:lnTo>
                    <a:pt x="237145" y="22032"/>
                  </a:lnTo>
                  <a:lnTo>
                    <a:pt x="234752" y="10862"/>
                  </a:lnTo>
                  <a:lnTo>
                    <a:pt x="231222" y="0"/>
                  </a:lnTo>
                  <a:lnTo>
                    <a:pt x="243945" y="17601"/>
                  </a:lnTo>
                  <a:lnTo>
                    <a:pt x="253672" y="37359"/>
                  </a:lnTo>
                  <a:lnTo>
                    <a:pt x="259887" y="58963"/>
                  </a:lnTo>
                  <a:lnTo>
                    <a:pt x="262074" y="82108"/>
                  </a:lnTo>
                  <a:lnTo>
                    <a:pt x="262074" y="1218484"/>
                  </a:lnTo>
                  <a:lnTo>
                    <a:pt x="252037" y="1267252"/>
                  </a:lnTo>
                  <a:lnTo>
                    <a:pt x="224749" y="1307297"/>
                  </a:lnTo>
                  <a:lnTo>
                    <a:pt x="184446" y="1334410"/>
                  </a:lnTo>
                  <a:lnTo>
                    <a:pt x="135363" y="1344383"/>
                  </a:lnTo>
                  <a:close/>
                </a:path>
              </a:pathLst>
            </a:custGeom>
            <a:solidFill>
              <a:srgbClr val="99A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662950" y="5271497"/>
              <a:ext cx="296545" cy="1388745"/>
            </a:xfrm>
            <a:custGeom>
              <a:avLst/>
              <a:gdLst/>
              <a:ahLst/>
              <a:cxnLst/>
              <a:rect l="l" t="t" r="r" b="b"/>
              <a:pathLst>
                <a:path w="296544" h="1388745">
                  <a:moveTo>
                    <a:pt x="169520" y="1388174"/>
                  </a:moveTo>
                  <a:lnTo>
                    <a:pt x="126711" y="1388174"/>
                  </a:lnTo>
                  <a:lnTo>
                    <a:pt x="77627" y="1378355"/>
                  </a:lnTo>
                  <a:lnTo>
                    <a:pt x="37324" y="1351499"/>
                  </a:lnTo>
                  <a:lnTo>
                    <a:pt x="10037" y="1311505"/>
                  </a:lnTo>
                  <a:lnTo>
                    <a:pt x="0" y="1262275"/>
                  </a:lnTo>
                  <a:lnTo>
                    <a:pt x="0" y="125899"/>
                  </a:lnTo>
                  <a:lnTo>
                    <a:pt x="10037" y="77130"/>
                  </a:lnTo>
                  <a:lnTo>
                    <a:pt x="37324" y="37085"/>
                  </a:lnTo>
                  <a:lnTo>
                    <a:pt x="77627" y="9972"/>
                  </a:lnTo>
                  <a:lnTo>
                    <a:pt x="126711" y="0"/>
                  </a:lnTo>
                  <a:lnTo>
                    <a:pt x="169520" y="0"/>
                  </a:lnTo>
                  <a:lnTo>
                    <a:pt x="218603" y="9972"/>
                  </a:lnTo>
                  <a:lnTo>
                    <a:pt x="258906" y="37085"/>
                  </a:lnTo>
                  <a:lnTo>
                    <a:pt x="286194" y="77130"/>
                  </a:lnTo>
                  <a:lnTo>
                    <a:pt x="296231" y="125899"/>
                  </a:lnTo>
                  <a:lnTo>
                    <a:pt x="296231" y="1262275"/>
                  </a:lnTo>
                  <a:lnTo>
                    <a:pt x="286194" y="1311043"/>
                  </a:lnTo>
                  <a:lnTo>
                    <a:pt x="258906" y="1351088"/>
                  </a:lnTo>
                  <a:lnTo>
                    <a:pt x="218603" y="1378201"/>
                  </a:lnTo>
                  <a:lnTo>
                    <a:pt x="169520" y="1388174"/>
                  </a:lnTo>
                  <a:close/>
                </a:path>
              </a:pathLst>
            </a:custGeom>
            <a:solidFill>
              <a:srgbClr val="1A1B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651931" y="5260550"/>
              <a:ext cx="352425" cy="1447800"/>
            </a:xfrm>
            <a:custGeom>
              <a:avLst/>
              <a:gdLst/>
              <a:ahLst/>
              <a:cxnLst/>
              <a:rect l="l" t="t" r="r" b="b"/>
              <a:pathLst>
                <a:path w="352425" h="1447800">
                  <a:moveTo>
                    <a:pt x="214695" y="1447292"/>
                  </a:moveTo>
                  <a:lnTo>
                    <a:pt x="163774" y="1447292"/>
                  </a:lnTo>
                  <a:lnTo>
                    <a:pt x="132706" y="1442587"/>
                  </a:lnTo>
                  <a:lnTo>
                    <a:pt x="102971" y="1429365"/>
                  </a:lnTo>
                  <a:lnTo>
                    <a:pt x="76468" y="1408957"/>
                  </a:lnTo>
                  <a:lnTo>
                    <a:pt x="55091" y="1382700"/>
                  </a:lnTo>
                  <a:lnTo>
                    <a:pt x="32538" y="1361283"/>
                  </a:lnTo>
                  <a:lnTo>
                    <a:pt x="15150" y="1335351"/>
                  </a:lnTo>
                  <a:lnTo>
                    <a:pt x="3959" y="1305724"/>
                  </a:lnTo>
                  <a:lnTo>
                    <a:pt x="0" y="1273222"/>
                  </a:lnTo>
                  <a:lnTo>
                    <a:pt x="0" y="136846"/>
                  </a:lnTo>
                  <a:lnTo>
                    <a:pt x="7025" y="93607"/>
                  </a:lnTo>
                  <a:lnTo>
                    <a:pt x="26585" y="56043"/>
                  </a:lnTo>
                  <a:lnTo>
                    <a:pt x="56405" y="26414"/>
                  </a:lnTo>
                  <a:lnTo>
                    <a:pt x="94211" y="6980"/>
                  </a:lnTo>
                  <a:lnTo>
                    <a:pt x="137729" y="0"/>
                  </a:lnTo>
                  <a:lnTo>
                    <a:pt x="180538" y="0"/>
                  </a:lnTo>
                  <a:lnTo>
                    <a:pt x="216296" y="4704"/>
                  </a:lnTo>
                  <a:lnTo>
                    <a:pt x="231473" y="10947"/>
                  </a:lnTo>
                  <a:lnTo>
                    <a:pt x="137729" y="10947"/>
                  </a:lnTo>
                  <a:lnTo>
                    <a:pt x="88646" y="20920"/>
                  </a:lnTo>
                  <a:lnTo>
                    <a:pt x="48343" y="48033"/>
                  </a:lnTo>
                  <a:lnTo>
                    <a:pt x="21055" y="88078"/>
                  </a:lnTo>
                  <a:lnTo>
                    <a:pt x="11018" y="136846"/>
                  </a:lnTo>
                  <a:lnTo>
                    <a:pt x="11018" y="1273222"/>
                  </a:lnTo>
                  <a:lnTo>
                    <a:pt x="21055" y="1322453"/>
                  </a:lnTo>
                  <a:lnTo>
                    <a:pt x="48343" y="1362447"/>
                  </a:lnTo>
                  <a:lnTo>
                    <a:pt x="88646" y="1389303"/>
                  </a:lnTo>
                  <a:lnTo>
                    <a:pt x="132256" y="1398027"/>
                  </a:lnTo>
                  <a:lnTo>
                    <a:pt x="81535" y="1398027"/>
                  </a:lnTo>
                  <a:lnTo>
                    <a:pt x="100329" y="1414175"/>
                  </a:lnTo>
                  <a:lnTo>
                    <a:pt x="121152" y="1426217"/>
                  </a:lnTo>
                  <a:lnTo>
                    <a:pt x="142726" y="1433744"/>
                  </a:lnTo>
                  <a:lnTo>
                    <a:pt x="163774" y="1436344"/>
                  </a:lnTo>
                  <a:lnTo>
                    <a:pt x="265931" y="1436344"/>
                  </a:lnTo>
                  <a:lnTo>
                    <a:pt x="258213" y="1440311"/>
                  </a:lnTo>
                  <a:lnTo>
                    <a:pt x="214695" y="1447292"/>
                  </a:lnTo>
                  <a:close/>
                </a:path>
                <a:path w="352425" h="1447800">
                  <a:moveTo>
                    <a:pt x="232876" y="1399122"/>
                  </a:moveTo>
                  <a:lnTo>
                    <a:pt x="180538" y="1399122"/>
                  </a:lnTo>
                  <a:lnTo>
                    <a:pt x="229621" y="1389149"/>
                  </a:lnTo>
                  <a:lnTo>
                    <a:pt x="269924" y="1362036"/>
                  </a:lnTo>
                  <a:lnTo>
                    <a:pt x="297212" y="1321991"/>
                  </a:lnTo>
                  <a:lnTo>
                    <a:pt x="307249" y="1273222"/>
                  </a:lnTo>
                  <a:lnTo>
                    <a:pt x="307249" y="136846"/>
                  </a:lnTo>
                  <a:lnTo>
                    <a:pt x="297212" y="88078"/>
                  </a:lnTo>
                  <a:lnTo>
                    <a:pt x="269924" y="48033"/>
                  </a:lnTo>
                  <a:lnTo>
                    <a:pt x="229621" y="20920"/>
                  </a:lnTo>
                  <a:lnTo>
                    <a:pt x="180538" y="10947"/>
                  </a:lnTo>
                  <a:lnTo>
                    <a:pt x="231473" y="10947"/>
                  </a:lnTo>
                  <a:lnTo>
                    <a:pt x="248439" y="17926"/>
                  </a:lnTo>
                  <a:lnTo>
                    <a:pt x="275830" y="38334"/>
                  </a:lnTo>
                  <a:lnTo>
                    <a:pt x="297333" y="64591"/>
                  </a:lnTo>
                  <a:lnTo>
                    <a:pt x="319886" y="86008"/>
                  </a:lnTo>
                  <a:lnTo>
                    <a:pt x="323877" y="91961"/>
                  </a:lnTo>
                  <a:lnTo>
                    <a:pt x="311657" y="91961"/>
                  </a:lnTo>
                  <a:lnTo>
                    <a:pt x="314721" y="102823"/>
                  </a:lnTo>
                  <a:lnTo>
                    <a:pt x="317166" y="113993"/>
                  </a:lnTo>
                  <a:lnTo>
                    <a:pt x="318784" y="125368"/>
                  </a:lnTo>
                  <a:lnTo>
                    <a:pt x="319369" y="136846"/>
                  </a:lnTo>
                  <a:lnTo>
                    <a:pt x="319369" y="1273222"/>
                  </a:lnTo>
                  <a:lnTo>
                    <a:pt x="312344" y="1316462"/>
                  </a:lnTo>
                  <a:lnTo>
                    <a:pt x="292784" y="1354026"/>
                  </a:lnTo>
                  <a:lnTo>
                    <a:pt x="262964" y="1383655"/>
                  </a:lnTo>
                  <a:lnTo>
                    <a:pt x="232876" y="1399122"/>
                  </a:lnTo>
                  <a:close/>
                </a:path>
                <a:path w="352425" h="1447800">
                  <a:moveTo>
                    <a:pt x="265931" y="1436344"/>
                  </a:moveTo>
                  <a:lnTo>
                    <a:pt x="214695" y="1436344"/>
                  </a:lnTo>
                  <a:lnTo>
                    <a:pt x="263950" y="1426371"/>
                  </a:lnTo>
                  <a:lnTo>
                    <a:pt x="304632" y="1399258"/>
                  </a:lnTo>
                  <a:lnTo>
                    <a:pt x="332299" y="1359214"/>
                  </a:lnTo>
                  <a:lnTo>
                    <a:pt x="342508" y="1310445"/>
                  </a:lnTo>
                  <a:lnTo>
                    <a:pt x="342508" y="174069"/>
                  </a:lnTo>
                  <a:lnTo>
                    <a:pt x="340322" y="150924"/>
                  </a:lnTo>
                  <a:lnTo>
                    <a:pt x="334106" y="129320"/>
                  </a:lnTo>
                  <a:lnTo>
                    <a:pt x="324379" y="109562"/>
                  </a:lnTo>
                  <a:lnTo>
                    <a:pt x="311657" y="91961"/>
                  </a:lnTo>
                  <a:lnTo>
                    <a:pt x="323877" y="91961"/>
                  </a:lnTo>
                  <a:lnTo>
                    <a:pt x="337274" y="111940"/>
                  </a:lnTo>
                  <a:lnTo>
                    <a:pt x="348465" y="141568"/>
                  </a:lnTo>
                  <a:lnTo>
                    <a:pt x="352424" y="174069"/>
                  </a:lnTo>
                  <a:lnTo>
                    <a:pt x="352424" y="1310445"/>
                  </a:lnTo>
                  <a:lnTo>
                    <a:pt x="345399" y="1353684"/>
                  </a:lnTo>
                  <a:lnTo>
                    <a:pt x="325839" y="1391248"/>
                  </a:lnTo>
                  <a:lnTo>
                    <a:pt x="296019" y="1420877"/>
                  </a:lnTo>
                  <a:lnTo>
                    <a:pt x="265931" y="1436344"/>
                  </a:lnTo>
                  <a:close/>
                </a:path>
                <a:path w="352425" h="1447800">
                  <a:moveTo>
                    <a:pt x="181640" y="1410069"/>
                  </a:moveTo>
                  <a:lnTo>
                    <a:pt x="138831" y="1410069"/>
                  </a:lnTo>
                  <a:lnTo>
                    <a:pt x="123526" y="1409265"/>
                  </a:lnTo>
                  <a:lnTo>
                    <a:pt x="108944" y="1406922"/>
                  </a:lnTo>
                  <a:lnTo>
                    <a:pt x="94981" y="1403141"/>
                  </a:lnTo>
                  <a:lnTo>
                    <a:pt x="81535" y="1398027"/>
                  </a:lnTo>
                  <a:lnTo>
                    <a:pt x="132256" y="1398027"/>
                  </a:lnTo>
                  <a:lnTo>
                    <a:pt x="137729" y="1399122"/>
                  </a:lnTo>
                  <a:lnTo>
                    <a:pt x="232876" y="1399122"/>
                  </a:lnTo>
                  <a:lnTo>
                    <a:pt x="225158" y="1403089"/>
                  </a:lnTo>
                  <a:lnTo>
                    <a:pt x="181640" y="1410069"/>
                  </a:lnTo>
                  <a:close/>
                </a:path>
              </a:pathLst>
            </a:custGeom>
            <a:solidFill>
              <a:srgbClr val="7782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085336" y="4773739"/>
              <a:ext cx="323850" cy="2440940"/>
            </a:xfrm>
            <a:custGeom>
              <a:avLst/>
              <a:gdLst/>
              <a:ahLst/>
              <a:cxnLst/>
              <a:rect l="l" t="t" r="r" b="b"/>
              <a:pathLst>
                <a:path w="323850" h="2440940">
                  <a:moveTo>
                    <a:pt x="255244" y="842962"/>
                  </a:moveTo>
                  <a:lnTo>
                    <a:pt x="254876" y="766241"/>
                  </a:lnTo>
                  <a:lnTo>
                    <a:pt x="253784" y="691438"/>
                  </a:lnTo>
                  <a:lnTo>
                    <a:pt x="252006" y="618871"/>
                  </a:lnTo>
                  <a:lnTo>
                    <a:pt x="249580" y="548830"/>
                  </a:lnTo>
                  <a:lnTo>
                    <a:pt x="246532" y="481609"/>
                  </a:lnTo>
                  <a:lnTo>
                    <a:pt x="242887" y="417499"/>
                  </a:lnTo>
                  <a:lnTo>
                    <a:pt x="238683" y="356819"/>
                  </a:lnTo>
                  <a:lnTo>
                    <a:pt x="233959" y="299847"/>
                  </a:lnTo>
                  <a:lnTo>
                    <a:pt x="228739" y="246900"/>
                  </a:lnTo>
                  <a:lnTo>
                    <a:pt x="223050" y="198259"/>
                  </a:lnTo>
                  <a:lnTo>
                    <a:pt x="216941" y="154216"/>
                  </a:lnTo>
                  <a:lnTo>
                    <a:pt x="210426" y="115087"/>
                  </a:lnTo>
                  <a:lnTo>
                    <a:pt x="196329" y="52743"/>
                  </a:lnTo>
                  <a:lnTo>
                    <a:pt x="181013" y="13576"/>
                  </a:lnTo>
                  <a:lnTo>
                    <a:pt x="164757" y="0"/>
                  </a:lnTo>
                  <a:lnTo>
                    <a:pt x="156514" y="3441"/>
                  </a:lnTo>
                  <a:lnTo>
                    <a:pt x="133184" y="52743"/>
                  </a:lnTo>
                  <a:lnTo>
                    <a:pt x="119087" y="115087"/>
                  </a:lnTo>
                  <a:lnTo>
                    <a:pt x="112572" y="154216"/>
                  </a:lnTo>
                  <a:lnTo>
                    <a:pt x="106451" y="198259"/>
                  </a:lnTo>
                  <a:lnTo>
                    <a:pt x="100774" y="246900"/>
                  </a:lnTo>
                  <a:lnTo>
                    <a:pt x="95542" y="299847"/>
                  </a:lnTo>
                  <a:lnTo>
                    <a:pt x="90817" y="356819"/>
                  </a:lnTo>
                  <a:lnTo>
                    <a:pt x="86614" y="417499"/>
                  </a:lnTo>
                  <a:lnTo>
                    <a:pt x="82981" y="481609"/>
                  </a:lnTo>
                  <a:lnTo>
                    <a:pt x="79921" y="548830"/>
                  </a:lnTo>
                  <a:lnTo>
                    <a:pt x="77495" y="618871"/>
                  </a:lnTo>
                  <a:lnTo>
                    <a:pt x="75730" y="691438"/>
                  </a:lnTo>
                  <a:lnTo>
                    <a:pt x="74637" y="766241"/>
                  </a:lnTo>
                  <a:lnTo>
                    <a:pt x="74269" y="842962"/>
                  </a:lnTo>
                  <a:lnTo>
                    <a:pt x="74637" y="919695"/>
                  </a:lnTo>
                  <a:lnTo>
                    <a:pt x="75730" y="994486"/>
                  </a:lnTo>
                  <a:lnTo>
                    <a:pt x="77495" y="1067054"/>
                  </a:lnTo>
                  <a:lnTo>
                    <a:pt x="79921" y="1137094"/>
                  </a:lnTo>
                  <a:lnTo>
                    <a:pt x="82981" y="1204315"/>
                  </a:lnTo>
                  <a:lnTo>
                    <a:pt x="86614" y="1268425"/>
                  </a:lnTo>
                  <a:lnTo>
                    <a:pt x="90817" y="1329105"/>
                  </a:lnTo>
                  <a:lnTo>
                    <a:pt x="95542" y="1386078"/>
                  </a:lnTo>
                  <a:lnTo>
                    <a:pt x="100774" y="1439024"/>
                  </a:lnTo>
                  <a:lnTo>
                    <a:pt x="106451" y="1487665"/>
                  </a:lnTo>
                  <a:lnTo>
                    <a:pt x="112572" y="1531708"/>
                  </a:lnTo>
                  <a:lnTo>
                    <a:pt x="119087" y="1570837"/>
                  </a:lnTo>
                  <a:lnTo>
                    <a:pt x="133184" y="1633181"/>
                  </a:lnTo>
                  <a:lnTo>
                    <a:pt x="148488" y="1672348"/>
                  </a:lnTo>
                  <a:lnTo>
                    <a:pt x="164757" y="1685925"/>
                  </a:lnTo>
                  <a:lnTo>
                    <a:pt x="172986" y="1682483"/>
                  </a:lnTo>
                  <a:lnTo>
                    <a:pt x="196329" y="1633181"/>
                  </a:lnTo>
                  <a:lnTo>
                    <a:pt x="210426" y="1570837"/>
                  </a:lnTo>
                  <a:lnTo>
                    <a:pt x="216941" y="1531708"/>
                  </a:lnTo>
                  <a:lnTo>
                    <a:pt x="223050" y="1487665"/>
                  </a:lnTo>
                  <a:lnTo>
                    <a:pt x="228739" y="1439024"/>
                  </a:lnTo>
                  <a:lnTo>
                    <a:pt x="233959" y="1386078"/>
                  </a:lnTo>
                  <a:lnTo>
                    <a:pt x="238683" y="1329105"/>
                  </a:lnTo>
                  <a:lnTo>
                    <a:pt x="242887" y="1268425"/>
                  </a:lnTo>
                  <a:lnTo>
                    <a:pt x="246532" y="1204315"/>
                  </a:lnTo>
                  <a:lnTo>
                    <a:pt x="249580" y="1137094"/>
                  </a:lnTo>
                  <a:lnTo>
                    <a:pt x="252006" y="1067054"/>
                  </a:lnTo>
                  <a:lnTo>
                    <a:pt x="253784" y="994486"/>
                  </a:lnTo>
                  <a:lnTo>
                    <a:pt x="254876" y="919695"/>
                  </a:lnTo>
                  <a:lnTo>
                    <a:pt x="255244" y="842962"/>
                  </a:lnTo>
                  <a:close/>
                </a:path>
                <a:path w="323850" h="2440940">
                  <a:moveTo>
                    <a:pt x="323850" y="2278672"/>
                  </a:moveTo>
                  <a:lnTo>
                    <a:pt x="318058" y="2235631"/>
                  </a:lnTo>
                  <a:lnTo>
                    <a:pt x="301739" y="2196947"/>
                  </a:lnTo>
                  <a:lnTo>
                    <a:pt x="276415" y="2164181"/>
                  </a:lnTo>
                  <a:lnTo>
                    <a:pt x="243649" y="2138857"/>
                  </a:lnTo>
                  <a:lnTo>
                    <a:pt x="204965" y="2122538"/>
                  </a:lnTo>
                  <a:lnTo>
                    <a:pt x="161925" y="2116747"/>
                  </a:lnTo>
                  <a:lnTo>
                    <a:pt x="118872" y="2122538"/>
                  </a:lnTo>
                  <a:lnTo>
                    <a:pt x="80200" y="2138857"/>
                  </a:lnTo>
                  <a:lnTo>
                    <a:pt x="47421" y="2164181"/>
                  </a:lnTo>
                  <a:lnTo>
                    <a:pt x="22110" y="2196947"/>
                  </a:lnTo>
                  <a:lnTo>
                    <a:pt x="5778" y="2235631"/>
                  </a:lnTo>
                  <a:lnTo>
                    <a:pt x="0" y="2278672"/>
                  </a:lnTo>
                  <a:lnTo>
                    <a:pt x="5778" y="2321725"/>
                  </a:lnTo>
                  <a:lnTo>
                    <a:pt x="22110" y="2360396"/>
                  </a:lnTo>
                  <a:lnTo>
                    <a:pt x="47421" y="2393175"/>
                  </a:lnTo>
                  <a:lnTo>
                    <a:pt x="80200" y="2418486"/>
                  </a:lnTo>
                  <a:lnTo>
                    <a:pt x="118872" y="2434818"/>
                  </a:lnTo>
                  <a:lnTo>
                    <a:pt x="161925" y="2440597"/>
                  </a:lnTo>
                  <a:lnTo>
                    <a:pt x="204965" y="2434818"/>
                  </a:lnTo>
                  <a:lnTo>
                    <a:pt x="243649" y="2418486"/>
                  </a:lnTo>
                  <a:lnTo>
                    <a:pt x="276415" y="2393175"/>
                  </a:lnTo>
                  <a:lnTo>
                    <a:pt x="301739" y="2360396"/>
                  </a:lnTo>
                  <a:lnTo>
                    <a:pt x="318058" y="2321725"/>
                  </a:lnTo>
                  <a:lnTo>
                    <a:pt x="323850" y="2278672"/>
                  </a:lnTo>
                  <a:close/>
                </a:path>
              </a:pathLst>
            </a:custGeom>
            <a:solidFill>
              <a:srgbClr val="1A1B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0512" y="344706"/>
            <a:ext cx="952499" cy="13715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040291" y="6139683"/>
            <a:ext cx="218999" cy="21883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040291" y="5769845"/>
            <a:ext cx="218999" cy="21883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039026" y="5402386"/>
            <a:ext cx="219074" cy="219074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5319900" y="769726"/>
            <a:ext cx="8243700" cy="163057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0" dirty="0">
                <a:latin typeface="Monotype Corsiva" panose="03010101010201010101" pitchFamily="66" charset="0"/>
              </a:rPr>
              <a:t>Indonesia Raya</a:t>
            </a:r>
          </a:p>
        </p:txBody>
      </p:sp>
      <p:pic>
        <p:nvPicPr>
          <p:cNvPr id="16" name="Indonesia Raya - Vokal - Teks - Merah Putih">
            <a:hlinkClick r:id="" action="ppaction://media"/>
            <a:extLst>
              <a:ext uri="{FF2B5EF4-FFF2-40B4-BE49-F238E27FC236}">
                <a16:creationId xmlns:a16="http://schemas.microsoft.com/office/drawing/2014/main" id="{9441EE6B-C077-4A97-A7EF-1850E9A2BE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24400" y="3390900"/>
            <a:ext cx="8632935" cy="495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319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60327" y="2728495"/>
            <a:ext cx="10648950" cy="6273800"/>
            <a:chOff x="3760327" y="2728495"/>
            <a:chExt cx="10648950" cy="6273800"/>
          </a:xfrm>
        </p:grpSpPr>
        <p:sp>
          <p:nvSpPr>
            <p:cNvPr id="3" name="object 3"/>
            <p:cNvSpPr/>
            <p:nvPr/>
          </p:nvSpPr>
          <p:spPr>
            <a:xfrm>
              <a:off x="4135012" y="3159466"/>
              <a:ext cx="10227945" cy="5795010"/>
            </a:xfrm>
            <a:custGeom>
              <a:avLst/>
              <a:gdLst/>
              <a:ahLst/>
              <a:cxnLst/>
              <a:rect l="l" t="t" r="r" b="b"/>
              <a:pathLst>
                <a:path w="10227944" h="5795009">
                  <a:moveTo>
                    <a:pt x="9637681" y="5794697"/>
                  </a:moveTo>
                  <a:lnTo>
                    <a:pt x="445602" y="5794697"/>
                  </a:lnTo>
                  <a:lnTo>
                    <a:pt x="390116" y="5792717"/>
                  </a:lnTo>
                  <a:lnTo>
                    <a:pt x="337043" y="5786857"/>
                  </a:lnTo>
                  <a:lnTo>
                    <a:pt x="286388" y="5777243"/>
                  </a:lnTo>
                  <a:lnTo>
                    <a:pt x="238158" y="5763996"/>
                  </a:lnTo>
                  <a:lnTo>
                    <a:pt x="192357" y="5747239"/>
                  </a:lnTo>
                  <a:lnTo>
                    <a:pt x="148992" y="5727096"/>
                  </a:lnTo>
                  <a:lnTo>
                    <a:pt x="108068" y="5703690"/>
                  </a:lnTo>
                  <a:lnTo>
                    <a:pt x="69591" y="5677145"/>
                  </a:lnTo>
                  <a:lnTo>
                    <a:pt x="33566" y="5647582"/>
                  </a:lnTo>
                  <a:lnTo>
                    <a:pt x="0" y="5615126"/>
                  </a:lnTo>
                  <a:lnTo>
                    <a:pt x="50423" y="5634786"/>
                  </a:lnTo>
                  <a:lnTo>
                    <a:pt x="102817" y="5650507"/>
                  </a:lnTo>
                  <a:lnTo>
                    <a:pt x="156690" y="5662040"/>
                  </a:lnTo>
                  <a:lnTo>
                    <a:pt x="211548" y="5669141"/>
                  </a:lnTo>
                  <a:lnTo>
                    <a:pt x="266899" y="5671562"/>
                  </a:lnTo>
                  <a:lnTo>
                    <a:pt x="9483701" y="5671562"/>
                  </a:lnTo>
                  <a:lnTo>
                    <a:pt x="9528341" y="5669802"/>
                  </a:lnTo>
                  <a:lnTo>
                    <a:pt x="9572565" y="5664605"/>
                  </a:lnTo>
                  <a:lnTo>
                    <a:pt x="9616210" y="5656094"/>
                  </a:lnTo>
                  <a:lnTo>
                    <a:pt x="9659115" y="5644394"/>
                  </a:lnTo>
                  <a:lnTo>
                    <a:pt x="9701117" y="5629630"/>
                  </a:lnTo>
                  <a:lnTo>
                    <a:pt x="9742055" y="5611926"/>
                  </a:lnTo>
                  <a:lnTo>
                    <a:pt x="9781767" y="5591406"/>
                  </a:lnTo>
                  <a:lnTo>
                    <a:pt x="9820091" y="5568195"/>
                  </a:lnTo>
                  <a:lnTo>
                    <a:pt x="9856864" y="5542416"/>
                  </a:lnTo>
                  <a:lnTo>
                    <a:pt x="9891925" y="5514194"/>
                  </a:lnTo>
                  <a:lnTo>
                    <a:pt x="9925112" y="5483654"/>
                  </a:lnTo>
                  <a:lnTo>
                    <a:pt x="9956263" y="5450919"/>
                  </a:lnTo>
                  <a:lnTo>
                    <a:pt x="9985216" y="5416115"/>
                  </a:lnTo>
                  <a:lnTo>
                    <a:pt x="10011809" y="5379364"/>
                  </a:lnTo>
                  <a:lnTo>
                    <a:pt x="10035879" y="5340793"/>
                  </a:lnTo>
                  <a:lnTo>
                    <a:pt x="10057266" y="5300524"/>
                  </a:lnTo>
                  <a:lnTo>
                    <a:pt x="10075807" y="5258683"/>
                  </a:lnTo>
                  <a:lnTo>
                    <a:pt x="10091340" y="5215393"/>
                  </a:lnTo>
                  <a:lnTo>
                    <a:pt x="10103703" y="5170779"/>
                  </a:lnTo>
                  <a:lnTo>
                    <a:pt x="10112735" y="5124966"/>
                  </a:lnTo>
                  <a:lnTo>
                    <a:pt x="10118272" y="5078077"/>
                  </a:lnTo>
                  <a:lnTo>
                    <a:pt x="10120154" y="5030236"/>
                  </a:lnTo>
                  <a:lnTo>
                    <a:pt x="10120154" y="210354"/>
                  </a:lnTo>
                  <a:lnTo>
                    <a:pt x="10118149" y="156563"/>
                  </a:lnTo>
                  <a:lnTo>
                    <a:pt x="10111814" y="103253"/>
                  </a:lnTo>
                  <a:lnTo>
                    <a:pt x="10100666" y="50905"/>
                  </a:lnTo>
                  <a:lnTo>
                    <a:pt x="10084225" y="0"/>
                  </a:lnTo>
                  <a:lnTo>
                    <a:pt x="10115452" y="39892"/>
                  </a:lnTo>
                  <a:lnTo>
                    <a:pt x="10143492" y="82490"/>
                  </a:lnTo>
                  <a:lnTo>
                    <a:pt x="10168042" y="127613"/>
                  </a:lnTo>
                  <a:lnTo>
                    <a:pt x="10188804" y="175082"/>
                  </a:lnTo>
                  <a:lnTo>
                    <a:pt x="10205475" y="224714"/>
                  </a:lnTo>
                  <a:lnTo>
                    <a:pt x="10217755" y="276331"/>
                  </a:lnTo>
                  <a:lnTo>
                    <a:pt x="10225344" y="329751"/>
                  </a:lnTo>
                  <a:lnTo>
                    <a:pt x="10227940" y="384795"/>
                  </a:lnTo>
                  <a:lnTo>
                    <a:pt x="10227940" y="5204677"/>
                  </a:lnTo>
                  <a:lnTo>
                    <a:pt x="10225965" y="5252712"/>
                  </a:lnTo>
                  <a:lnTo>
                    <a:pt x="10220143" y="5299742"/>
                  </a:lnTo>
                  <a:lnTo>
                    <a:pt x="10210634" y="5345610"/>
                  </a:lnTo>
                  <a:lnTo>
                    <a:pt x="10197596" y="5390159"/>
                  </a:lnTo>
                  <a:lnTo>
                    <a:pt x="10181184" y="5433230"/>
                  </a:lnTo>
                  <a:lnTo>
                    <a:pt x="10161559" y="5474665"/>
                  </a:lnTo>
                  <a:lnTo>
                    <a:pt x="10138877" y="5514307"/>
                  </a:lnTo>
                  <a:lnTo>
                    <a:pt x="10113296" y="5551999"/>
                  </a:lnTo>
                  <a:lnTo>
                    <a:pt x="10084975" y="5587582"/>
                  </a:lnTo>
                  <a:lnTo>
                    <a:pt x="10054070" y="5620898"/>
                  </a:lnTo>
                  <a:lnTo>
                    <a:pt x="10020741" y="5651790"/>
                  </a:lnTo>
                  <a:lnTo>
                    <a:pt x="9985144" y="5680100"/>
                  </a:lnTo>
                  <a:lnTo>
                    <a:pt x="9947437" y="5705670"/>
                  </a:lnTo>
                  <a:lnTo>
                    <a:pt x="9907779" y="5728343"/>
                  </a:lnTo>
                  <a:lnTo>
                    <a:pt x="9866326" y="5747960"/>
                  </a:lnTo>
                  <a:lnTo>
                    <a:pt x="9823238" y="5764365"/>
                  </a:lnTo>
                  <a:lnTo>
                    <a:pt x="9778672" y="5777399"/>
                  </a:lnTo>
                  <a:lnTo>
                    <a:pt x="9732785" y="5786904"/>
                  </a:lnTo>
                  <a:lnTo>
                    <a:pt x="9685736" y="5792722"/>
                  </a:lnTo>
                  <a:lnTo>
                    <a:pt x="9637681" y="5794697"/>
                  </a:lnTo>
                  <a:close/>
                </a:path>
              </a:pathLst>
            </a:custGeom>
            <a:solidFill>
              <a:srgbClr val="99A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11653" y="2779801"/>
              <a:ext cx="10387330" cy="6000115"/>
            </a:xfrm>
            <a:custGeom>
              <a:avLst/>
              <a:gdLst/>
              <a:ahLst/>
              <a:cxnLst/>
              <a:rect l="l" t="t" r="r" b="b"/>
              <a:pathLst>
                <a:path w="10387330" h="6000115">
                  <a:moveTo>
                    <a:pt x="9796795" y="5999921"/>
                  </a:moveTo>
                  <a:lnTo>
                    <a:pt x="590258" y="5999921"/>
                  </a:lnTo>
                  <a:lnTo>
                    <a:pt x="542204" y="5997983"/>
                  </a:lnTo>
                  <a:lnTo>
                    <a:pt x="495155" y="5992266"/>
                  </a:lnTo>
                  <a:lnTo>
                    <a:pt x="449268" y="5982917"/>
                  </a:lnTo>
                  <a:lnTo>
                    <a:pt x="404701" y="5970082"/>
                  </a:lnTo>
                  <a:lnTo>
                    <a:pt x="361613" y="5953906"/>
                  </a:lnTo>
                  <a:lnTo>
                    <a:pt x="320161" y="5934537"/>
                  </a:lnTo>
                  <a:lnTo>
                    <a:pt x="280503" y="5912120"/>
                  </a:lnTo>
                  <a:lnTo>
                    <a:pt x="242796" y="5886802"/>
                  </a:lnTo>
                  <a:lnTo>
                    <a:pt x="207199" y="5858728"/>
                  </a:lnTo>
                  <a:lnTo>
                    <a:pt x="173869" y="5828046"/>
                  </a:lnTo>
                  <a:lnTo>
                    <a:pt x="142965" y="5794901"/>
                  </a:lnTo>
                  <a:lnTo>
                    <a:pt x="114643" y="5759439"/>
                  </a:lnTo>
                  <a:lnTo>
                    <a:pt x="89062" y="5721808"/>
                  </a:lnTo>
                  <a:lnTo>
                    <a:pt x="66380" y="5682152"/>
                  </a:lnTo>
                  <a:lnTo>
                    <a:pt x="46755" y="5640618"/>
                  </a:lnTo>
                  <a:lnTo>
                    <a:pt x="30344" y="5597353"/>
                  </a:lnTo>
                  <a:lnTo>
                    <a:pt x="17305" y="5552503"/>
                  </a:lnTo>
                  <a:lnTo>
                    <a:pt x="7796" y="5506213"/>
                  </a:lnTo>
                  <a:lnTo>
                    <a:pt x="1975" y="5458631"/>
                  </a:lnTo>
                  <a:lnTo>
                    <a:pt x="0" y="5409901"/>
                  </a:lnTo>
                  <a:lnTo>
                    <a:pt x="0" y="590019"/>
                  </a:lnTo>
                  <a:lnTo>
                    <a:pt x="1975" y="541985"/>
                  </a:lnTo>
                  <a:lnTo>
                    <a:pt x="7796" y="494954"/>
                  </a:lnTo>
                  <a:lnTo>
                    <a:pt x="17305" y="449086"/>
                  </a:lnTo>
                  <a:lnTo>
                    <a:pt x="30344" y="404538"/>
                  </a:lnTo>
                  <a:lnTo>
                    <a:pt x="46755" y="361467"/>
                  </a:lnTo>
                  <a:lnTo>
                    <a:pt x="66380" y="320031"/>
                  </a:lnTo>
                  <a:lnTo>
                    <a:pt x="89062" y="280389"/>
                  </a:lnTo>
                  <a:lnTo>
                    <a:pt x="114643" y="242698"/>
                  </a:lnTo>
                  <a:lnTo>
                    <a:pt x="142965" y="207115"/>
                  </a:lnTo>
                  <a:lnTo>
                    <a:pt x="173869" y="173799"/>
                  </a:lnTo>
                  <a:lnTo>
                    <a:pt x="207199" y="142907"/>
                  </a:lnTo>
                  <a:lnTo>
                    <a:pt x="242796" y="114597"/>
                  </a:lnTo>
                  <a:lnTo>
                    <a:pt x="280503" y="89026"/>
                  </a:lnTo>
                  <a:lnTo>
                    <a:pt x="320161" y="66354"/>
                  </a:lnTo>
                  <a:lnTo>
                    <a:pt x="361613" y="46736"/>
                  </a:lnTo>
                  <a:lnTo>
                    <a:pt x="404701" y="30332"/>
                  </a:lnTo>
                  <a:lnTo>
                    <a:pt x="449268" y="17298"/>
                  </a:lnTo>
                  <a:lnTo>
                    <a:pt x="495155" y="7793"/>
                  </a:lnTo>
                  <a:lnTo>
                    <a:pt x="542204" y="1974"/>
                  </a:lnTo>
                  <a:lnTo>
                    <a:pt x="590258" y="0"/>
                  </a:lnTo>
                  <a:lnTo>
                    <a:pt x="9796795" y="0"/>
                  </a:lnTo>
                  <a:lnTo>
                    <a:pt x="9844849" y="1974"/>
                  </a:lnTo>
                  <a:lnTo>
                    <a:pt x="9891898" y="7793"/>
                  </a:lnTo>
                  <a:lnTo>
                    <a:pt x="9937785" y="17298"/>
                  </a:lnTo>
                  <a:lnTo>
                    <a:pt x="9982351" y="30332"/>
                  </a:lnTo>
                  <a:lnTo>
                    <a:pt x="10025440" y="46736"/>
                  </a:lnTo>
                  <a:lnTo>
                    <a:pt x="10066892" y="66354"/>
                  </a:lnTo>
                  <a:lnTo>
                    <a:pt x="10106550" y="89026"/>
                  </a:lnTo>
                  <a:lnTo>
                    <a:pt x="10144257" y="114597"/>
                  </a:lnTo>
                  <a:lnTo>
                    <a:pt x="10179854" y="142907"/>
                  </a:lnTo>
                  <a:lnTo>
                    <a:pt x="10213184" y="173799"/>
                  </a:lnTo>
                  <a:lnTo>
                    <a:pt x="10244088" y="207115"/>
                  </a:lnTo>
                  <a:lnTo>
                    <a:pt x="10272410" y="242698"/>
                  </a:lnTo>
                  <a:lnTo>
                    <a:pt x="10297990" y="280389"/>
                  </a:lnTo>
                  <a:lnTo>
                    <a:pt x="10320672" y="320031"/>
                  </a:lnTo>
                  <a:lnTo>
                    <a:pt x="10340298" y="361467"/>
                  </a:lnTo>
                  <a:lnTo>
                    <a:pt x="10356709" y="404538"/>
                  </a:lnTo>
                  <a:lnTo>
                    <a:pt x="10369748" y="449086"/>
                  </a:lnTo>
                  <a:lnTo>
                    <a:pt x="10379257" y="494954"/>
                  </a:lnTo>
                  <a:lnTo>
                    <a:pt x="10385078" y="541985"/>
                  </a:lnTo>
                  <a:lnTo>
                    <a:pt x="10387053" y="590019"/>
                  </a:lnTo>
                  <a:lnTo>
                    <a:pt x="10387053" y="5409901"/>
                  </a:lnTo>
                  <a:lnTo>
                    <a:pt x="10385078" y="5457936"/>
                  </a:lnTo>
                  <a:lnTo>
                    <a:pt x="10379257" y="5504966"/>
                  </a:lnTo>
                  <a:lnTo>
                    <a:pt x="10369748" y="5550835"/>
                  </a:lnTo>
                  <a:lnTo>
                    <a:pt x="10356709" y="5595383"/>
                  </a:lnTo>
                  <a:lnTo>
                    <a:pt x="10340298" y="5638454"/>
                  </a:lnTo>
                  <a:lnTo>
                    <a:pt x="10320672" y="5679889"/>
                  </a:lnTo>
                  <a:lnTo>
                    <a:pt x="10297990" y="5719532"/>
                  </a:lnTo>
                  <a:lnTo>
                    <a:pt x="10272410" y="5757223"/>
                  </a:lnTo>
                  <a:lnTo>
                    <a:pt x="10244088" y="5792806"/>
                  </a:lnTo>
                  <a:lnTo>
                    <a:pt x="10213184" y="5826122"/>
                  </a:lnTo>
                  <a:lnTo>
                    <a:pt x="10179854" y="5857014"/>
                  </a:lnTo>
                  <a:lnTo>
                    <a:pt x="10144257" y="5885324"/>
                  </a:lnTo>
                  <a:lnTo>
                    <a:pt x="10106550" y="5910894"/>
                  </a:lnTo>
                  <a:lnTo>
                    <a:pt x="10066892" y="5933567"/>
                  </a:lnTo>
                  <a:lnTo>
                    <a:pt x="10025440" y="5953185"/>
                  </a:lnTo>
                  <a:lnTo>
                    <a:pt x="9982351" y="5969589"/>
                  </a:lnTo>
                  <a:lnTo>
                    <a:pt x="9937785" y="5982623"/>
                  </a:lnTo>
                  <a:lnTo>
                    <a:pt x="9891898" y="5992128"/>
                  </a:lnTo>
                  <a:lnTo>
                    <a:pt x="9844849" y="5997947"/>
                  </a:lnTo>
                  <a:lnTo>
                    <a:pt x="9796795" y="5999921"/>
                  </a:lnTo>
                  <a:close/>
                </a:path>
              </a:pathLst>
            </a:custGeom>
            <a:solidFill>
              <a:srgbClr val="C7D0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760327" y="2728495"/>
              <a:ext cx="10648950" cy="6273800"/>
            </a:xfrm>
            <a:custGeom>
              <a:avLst/>
              <a:gdLst/>
              <a:ahLst/>
              <a:cxnLst/>
              <a:rect l="l" t="t" r="r" b="b"/>
              <a:pathLst>
                <a:path w="10648950" h="6273800">
                  <a:moveTo>
                    <a:pt x="10055095" y="6273800"/>
                  </a:moveTo>
                  <a:lnTo>
                    <a:pt x="774579" y="6273800"/>
                  </a:lnTo>
                  <a:lnTo>
                    <a:pt x="670878" y="6248400"/>
                  </a:lnTo>
                  <a:lnTo>
                    <a:pt x="621997" y="6235700"/>
                  </a:lnTo>
                  <a:lnTo>
                    <a:pt x="575178" y="6223000"/>
                  </a:lnTo>
                  <a:lnTo>
                    <a:pt x="530482" y="6210300"/>
                  </a:lnTo>
                  <a:lnTo>
                    <a:pt x="487969" y="6184900"/>
                  </a:lnTo>
                  <a:lnTo>
                    <a:pt x="447700" y="6159500"/>
                  </a:lnTo>
                  <a:lnTo>
                    <a:pt x="409737" y="6134100"/>
                  </a:lnTo>
                  <a:lnTo>
                    <a:pt x="374140" y="6108700"/>
                  </a:lnTo>
                  <a:lnTo>
                    <a:pt x="340970" y="6070600"/>
                  </a:lnTo>
                  <a:lnTo>
                    <a:pt x="310288" y="6045200"/>
                  </a:lnTo>
                  <a:lnTo>
                    <a:pt x="282156" y="6007100"/>
                  </a:lnTo>
                  <a:lnTo>
                    <a:pt x="256634" y="5969000"/>
                  </a:lnTo>
                  <a:lnTo>
                    <a:pt x="219238" y="5930900"/>
                  </a:lnTo>
                  <a:lnTo>
                    <a:pt x="184158" y="5905500"/>
                  </a:lnTo>
                  <a:lnTo>
                    <a:pt x="151574" y="5867400"/>
                  </a:lnTo>
                  <a:lnTo>
                    <a:pt x="121663" y="5829300"/>
                  </a:lnTo>
                  <a:lnTo>
                    <a:pt x="94604" y="5791200"/>
                  </a:lnTo>
                  <a:lnTo>
                    <a:pt x="70574" y="5740400"/>
                  </a:lnTo>
                  <a:lnTo>
                    <a:pt x="49752" y="5702300"/>
                  </a:lnTo>
                  <a:lnTo>
                    <a:pt x="32316" y="5651500"/>
                  </a:lnTo>
                  <a:lnTo>
                    <a:pt x="18445" y="5613400"/>
                  </a:lnTo>
                  <a:lnTo>
                    <a:pt x="8316" y="5562600"/>
                  </a:lnTo>
                  <a:lnTo>
                    <a:pt x="2108" y="5511800"/>
                  </a:lnTo>
                  <a:lnTo>
                    <a:pt x="0" y="5461000"/>
                  </a:lnTo>
                  <a:lnTo>
                    <a:pt x="0" y="635000"/>
                  </a:lnTo>
                  <a:lnTo>
                    <a:pt x="1760" y="584200"/>
                  </a:lnTo>
                  <a:lnTo>
                    <a:pt x="6960" y="546100"/>
                  </a:lnTo>
                  <a:lnTo>
                    <a:pt x="15474" y="495300"/>
                  </a:lnTo>
                  <a:lnTo>
                    <a:pt x="27178" y="444500"/>
                  </a:lnTo>
                  <a:lnTo>
                    <a:pt x="41948" y="406400"/>
                  </a:lnTo>
                  <a:lnTo>
                    <a:pt x="59660" y="368300"/>
                  </a:lnTo>
                  <a:lnTo>
                    <a:pt x="80188" y="330200"/>
                  </a:lnTo>
                  <a:lnTo>
                    <a:pt x="103409" y="292100"/>
                  </a:lnTo>
                  <a:lnTo>
                    <a:pt x="129198" y="254000"/>
                  </a:lnTo>
                  <a:lnTo>
                    <a:pt x="157431" y="215900"/>
                  </a:lnTo>
                  <a:lnTo>
                    <a:pt x="187984" y="177800"/>
                  </a:lnTo>
                  <a:lnTo>
                    <a:pt x="220732" y="152400"/>
                  </a:lnTo>
                  <a:lnTo>
                    <a:pt x="255551" y="127000"/>
                  </a:lnTo>
                  <a:lnTo>
                    <a:pt x="292316" y="101600"/>
                  </a:lnTo>
                  <a:lnTo>
                    <a:pt x="330903" y="76200"/>
                  </a:lnTo>
                  <a:lnTo>
                    <a:pt x="371188" y="50800"/>
                  </a:lnTo>
                  <a:lnTo>
                    <a:pt x="413046" y="38100"/>
                  </a:lnTo>
                  <a:lnTo>
                    <a:pt x="456353" y="25400"/>
                  </a:lnTo>
                  <a:lnTo>
                    <a:pt x="546817" y="0"/>
                  </a:lnTo>
                  <a:lnTo>
                    <a:pt x="9952331" y="0"/>
                  </a:lnTo>
                  <a:lnTo>
                    <a:pt x="10050934" y="25400"/>
                  </a:lnTo>
                  <a:lnTo>
                    <a:pt x="10097747" y="50800"/>
                  </a:lnTo>
                  <a:lnTo>
                    <a:pt x="546481" y="50800"/>
                  </a:lnTo>
                  <a:lnTo>
                    <a:pt x="456028" y="76200"/>
                  </a:lnTo>
                  <a:lnTo>
                    <a:pt x="412940" y="88900"/>
                  </a:lnTo>
                  <a:lnTo>
                    <a:pt x="371488" y="114300"/>
                  </a:lnTo>
                  <a:lnTo>
                    <a:pt x="331829" y="139700"/>
                  </a:lnTo>
                  <a:lnTo>
                    <a:pt x="294123" y="165100"/>
                  </a:lnTo>
                  <a:lnTo>
                    <a:pt x="258526" y="190500"/>
                  </a:lnTo>
                  <a:lnTo>
                    <a:pt x="225196" y="215900"/>
                  </a:lnTo>
                  <a:lnTo>
                    <a:pt x="194291" y="254000"/>
                  </a:lnTo>
                  <a:lnTo>
                    <a:pt x="165970" y="292100"/>
                  </a:lnTo>
                  <a:lnTo>
                    <a:pt x="140389" y="330200"/>
                  </a:lnTo>
                  <a:lnTo>
                    <a:pt x="117707" y="368300"/>
                  </a:lnTo>
                  <a:lnTo>
                    <a:pt x="98082" y="406400"/>
                  </a:lnTo>
                  <a:lnTo>
                    <a:pt x="81671" y="444500"/>
                  </a:lnTo>
                  <a:lnTo>
                    <a:pt x="68632" y="495300"/>
                  </a:lnTo>
                  <a:lnTo>
                    <a:pt x="59123" y="546100"/>
                  </a:lnTo>
                  <a:lnTo>
                    <a:pt x="53302" y="584200"/>
                  </a:lnTo>
                  <a:lnTo>
                    <a:pt x="51326" y="635000"/>
                  </a:lnTo>
                  <a:lnTo>
                    <a:pt x="51326" y="5461000"/>
                  </a:lnTo>
                  <a:lnTo>
                    <a:pt x="53302" y="5499100"/>
                  </a:lnTo>
                  <a:lnTo>
                    <a:pt x="59123" y="5549900"/>
                  </a:lnTo>
                  <a:lnTo>
                    <a:pt x="68632" y="5600700"/>
                  </a:lnTo>
                  <a:lnTo>
                    <a:pt x="81671" y="5638800"/>
                  </a:lnTo>
                  <a:lnTo>
                    <a:pt x="98082" y="5689600"/>
                  </a:lnTo>
                  <a:lnTo>
                    <a:pt x="117707" y="5727700"/>
                  </a:lnTo>
                  <a:lnTo>
                    <a:pt x="140389" y="5765800"/>
                  </a:lnTo>
                  <a:lnTo>
                    <a:pt x="165970" y="5803900"/>
                  </a:lnTo>
                  <a:lnTo>
                    <a:pt x="194291" y="5842000"/>
                  </a:lnTo>
                  <a:lnTo>
                    <a:pt x="225196" y="5867400"/>
                  </a:lnTo>
                  <a:lnTo>
                    <a:pt x="258526" y="5905500"/>
                  </a:lnTo>
                  <a:lnTo>
                    <a:pt x="294123" y="5930900"/>
                  </a:lnTo>
                  <a:lnTo>
                    <a:pt x="331829" y="5956300"/>
                  </a:lnTo>
                  <a:lnTo>
                    <a:pt x="371488" y="5981700"/>
                  </a:lnTo>
                  <a:lnTo>
                    <a:pt x="412940" y="5994400"/>
                  </a:lnTo>
                  <a:lnTo>
                    <a:pt x="456028" y="6019800"/>
                  </a:lnTo>
                  <a:lnTo>
                    <a:pt x="500595" y="6032500"/>
                  </a:lnTo>
                  <a:lnTo>
                    <a:pt x="546481" y="6032500"/>
                  </a:lnTo>
                  <a:lnTo>
                    <a:pt x="593531" y="6045200"/>
                  </a:lnTo>
                  <a:lnTo>
                    <a:pt x="379818" y="6045200"/>
                  </a:lnTo>
                  <a:lnTo>
                    <a:pt x="413389" y="6070600"/>
                  </a:lnTo>
                  <a:lnTo>
                    <a:pt x="449441" y="6096000"/>
                  </a:lnTo>
                  <a:lnTo>
                    <a:pt x="487991" y="6134100"/>
                  </a:lnTo>
                  <a:lnTo>
                    <a:pt x="529058" y="6146800"/>
                  </a:lnTo>
                  <a:lnTo>
                    <a:pt x="572658" y="6172200"/>
                  </a:lnTo>
                  <a:lnTo>
                    <a:pt x="618810" y="6184900"/>
                  </a:lnTo>
                  <a:lnTo>
                    <a:pt x="667530" y="6197600"/>
                  </a:lnTo>
                  <a:lnTo>
                    <a:pt x="718836" y="6210300"/>
                  </a:lnTo>
                  <a:lnTo>
                    <a:pt x="772746" y="6223000"/>
                  </a:lnTo>
                  <a:lnTo>
                    <a:pt x="10235774" y="6223000"/>
                  </a:lnTo>
                  <a:lnTo>
                    <a:pt x="10192467" y="6248400"/>
                  </a:lnTo>
                  <a:lnTo>
                    <a:pt x="10147835" y="6261100"/>
                  </a:lnTo>
                  <a:lnTo>
                    <a:pt x="10102003" y="6261100"/>
                  </a:lnTo>
                  <a:lnTo>
                    <a:pt x="10055095" y="6273800"/>
                  </a:lnTo>
                  <a:close/>
                </a:path>
                <a:path w="10648950" h="6273800">
                  <a:moveTo>
                    <a:pt x="9901114" y="6096000"/>
                  </a:moveTo>
                  <a:lnTo>
                    <a:pt x="589396" y="6096000"/>
                  </a:lnTo>
                  <a:lnTo>
                    <a:pt x="481158" y="6070600"/>
                  </a:lnTo>
                  <a:lnTo>
                    <a:pt x="379818" y="6045200"/>
                  </a:lnTo>
                  <a:lnTo>
                    <a:pt x="9896176" y="6045200"/>
                  </a:lnTo>
                  <a:lnTo>
                    <a:pt x="9943225" y="6032500"/>
                  </a:lnTo>
                  <a:lnTo>
                    <a:pt x="9989112" y="6032500"/>
                  </a:lnTo>
                  <a:lnTo>
                    <a:pt x="10033678" y="6019800"/>
                  </a:lnTo>
                  <a:lnTo>
                    <a:pt x="10076767" y="5994400"/>
                  </a:lnTo>
                  <a:lnTo>
                    <a:pt x="10118219" y="5981700"/>
                  </a:lnTo>
                  <a:lnTo>
                    <a:pt x="10157877" y="5956300"/>
                  </a:lnTo>
                  <a:lnTo>
                    <a:pt x="10195584" y="5930900"/>
                  </a:lnTo>
                  <a:lnTo>
                    <a:pt x="10231181" y="5905500"/>
                  </a:lnTo>
                  <a:lnTo>
                    <a:pt x="10264510" y="5867400"/>
                  </a:lnTo>
                  <a:lnTo>
                    <a:pt x="10295415" y="5842000"/>
                  </a:lnTo>
                  <a:lnTo>
                    <a:pt x="10323736" y="5803900"/>
                  </a:lnTo>
                  <a:lnTo>
                    <a:pt x="10349317" y="5765800"/>
                  </a:lnTo>
                  <a:lnTo>
                    <a:pt x="10371999" y="5727700"/>
                  </a:lnTo>
                  <a:lnTo>
                    <a:pt x="10391625" y="5689600"/>
                  </a:lnTo>
                  <a:lnTo>
                    <a:pt x="10408036" y="5638800"/>
                  </a:lnTo>
                  <a:lnTo>
                    <a:pt x="10421075" y="5600700"/>
                  </a:lnTo>
                  <a:lnTo>
                    <a:pt x="10430583" y="5549900"/>
                  </a:lnTo>
                  <a:lnTo>
                    <a:pt x="10436405" y="5499100"/>
                  </a:lnTo>
                  <a:lnTo>
                    <a:pt x="10438380" y="5461000"/>
                  </a:lnTo>
                  <a:lnTo>
                    <a:pt x="10438380" y="635000"/>
                  </a:lnTo>
                  <a:lnTo>
                    <a:pt x="10436405" y="584200"/>
                  </a:lnTo>
                  <a:lnTo>
                    <a:pt x="10430583" y="546100"/>
                  </a:lnTo>
                  <a:lnTo>
                    <a:pt x="10421075" y="495300"/>
                  </a:lnTo>
                  <a:lnTo>
                    <a:pt x="10408036" y="444500"/>
                  </a:lnTo>
                  <a:lnTo>
                    <a:pt x="10391625" y="406400"/>
                  </a:lnTo>
                  <a:lnTo>
                    <a:pt x="10371999" y="368300"/>
                  </a:lnTo>
                  <a:lnTo>
                    <a:pt x="10349317" y="330200"/>
                  </a:lnTo>
                  <a:lnTo>
                    <a:pt x="10323736" y="292100"/>
                  </a:lnTo>
                  <a:lnTo>
                    <a:pt x="10295415" y="254000"/>
                  </a:lnTo>
                  <a:lnTo>
                    <a:pt x="10264510" y="215900"/>
                  </a:lnTo>
                  <a:lnTo>
                    <a:pt x="10231181" y="190500"/>
                  </a:lnTo>
                  <a:lnTo>
                    <a:pt x="10195584" y="165100"/>
                  </a:lnTo>
                  <a:lnTo>
                    <a:pt x="10157877" y="139700"/>
                  </a:lnTo>
                  <a:lnTo>
                    <a:pt x="10118219" y="114300"/>
                  </a:lnTo>
                  <a:lnTo>
                    <a:pt x="10076767" y="88900"/>
                  </a:lnTo>
                  <a:lnTo>
                    <a:pt x="10033678" y="76200"/>
                  </a:lnTo>
                  <a:lnTo>
                    <a:pt x="9943225" y="50800"/>
                  </a:lnTo>
                  <a:lnTo>
                    <a:pt x="10097747" y="50800"/>
                  </a:lnTo>
                  <a:lnTo>
                    <a:pt x="10142696" y="63500"/>
                  </a:lnTo>
                  <a:lnTo>
                    <a:pt x="10185627" y="88900"/>
                  </a:lnTo>
                  <a:lnTo>
                    <a:pt x="10226384" y="114300"/>
                  </a:lnTo>
                  <a:lnTo>
                    <a:pt x="10264815" y="152400"/>
                  </a:lnTo>
                  <a:lnTo>
                    <a:pt x="10300765" y="177800"/>
                  </a:lnTo>
                  <a:lnTo>
                    <a:pt x="10334080" y="215900"/>
                  </a:lnTo>
                  <a:lnTo>
                    <a:pt x="10364605" y="254000"/>
                  </a:lnTo>
                  <a:lnTo>
                    <a:pt x="10392186" y="292100"/>
                  </a:lnTo>
                  <a:lnTo>
                    <a:pt x="10429583" y="330200"/>
                  </a:lnTo>
                  <a:lnTo>
                    <a:pt x="10464662" y="355600"/>
                  </a:lnTo>
                  <a:lnTo>
                    <a:pt x="10497246" y="393700"/>
                  </a:lnTo>
                  <a:lnTo>
                    <a:pt x="10517187" y="419100"/>
                  </a:lnTo>
                  <a:lnTo>
                    <a:pt x="10458911" y="419100"/>
                  </a:lnTo>
                  <a:lnTo>
                    <a:pt x="10473186" y="469900"/>
                  </a:lnTo>
                  <a:lnTo>
                    <a:pt x="10484575" y="533400"/>
                  </a:lnTo>
                  <a:lnTo>
                    <a:pt x="10492113" y="584200"/>
                  </a:lnTo>
                  <a:lnTo>
                    <a:pt x="10494840" y="635000"/>
                  </a:lnTo>
                  <a:lnTo>
                    <a:pt x="10494840" y="5461000"/>
                  </a:lnTo>
                  <a:lnTo>
                    <a:pt x="10493079" y="5499100"/>
                  </a:lnTo>
                  <a:lnTo>
                    <a:pt x="10487880" y="5549900"/>
                  </a:lnTo>
                  <a:lnTo>
                    <a:pt x="10479365" y="5600700"/>
                  </a:lnTo>
                  <a:lnTo>
                    <a:pt x="10467661" y="5638800"/>
                  </a:lnTo>
                  <a:lnTo>
                    <a:pt x="10452891" y="5689600"/>
                  </a:lnTo>
                  <a:lnTo>
                    <a:pt x="10435180" y="5727700"/>
                  </a:lnTo>
                  <a:lnTo>
                    <a:pt x="10414651" y="5765800"/>
                  </a:lnTo>
                  <a:lnTo>
                    <a:pt x="10391430" y="5803900"/>
                  </a:lnTo>
                  <a:lnTo>
                    <a:pt x="10365641" y="5842000"/>
                  </a:lnTo>
                  <a:lnTo>
                    <a:pt x="10337408" y="5880100"/>
                  </a:lnTo>
                  <a:lnTo>
                    <a:pt x="10306855" y="5905500"/>
                  </a:lnTo>
                  <a:lnTo>
                    <a:pt x="10274108" y="5943600"/>
                  </a:lnTo>
                  <a:lnTo>
                    <a:pt x="10239289" y="5969000"/>
                  </a:lnTo>
                  <a:lnTo>
                    <a:pt x="10202524" y="5994400"/>
                  </a:lnTo>
                  <a:lnTo>
                    <a:pt x="10163937" y="6019800"/>
                  </a:lnTo>
                  <a:lnTo>
                    <a:pt x="10123652" y="6032500"/>
                  </a:lnTo>
                  <a:lnTo>
                    <a:pt x="10081793" y="6057900"/>
                  </a:lnTo>
                  <a:lnTo>
                    <a:pt x="9993854" y="6083300"/>
                  </a:lnTo>
                  <a:lnTo>
                    <a:pt x="9948022" y="6083300"/>
                  </a:lnTo>
                  <a:lnTo>
                    <a:pt x="9901114" y="6096000"/>
                  </a:lnTo>
                  <a:close/>
                </a:path>
                <a:path w="10648950" h="6273800">
                  <a:moveTo>
                    <a:pt x="10235774" y="6223000"/>
                  </a:moveTo>
                  <a:lnTo>
                    <a:pt x="10055327" y="6223000"/>
                  </a:lnTo>
                  <a:lnTo>
                    <a:pt x="10148537" y="6197600"/>
                  </a:lnTo>
                  <a:lnTo>
                    <a:pt x="10236682" y="6172200"/>
                  </a:lnTo>
                  <a:lnTo>
                    <a:pt x="10278441" y="6146800"/>
                  </a:lnTo>
                  <a:lnTo>
                    <a:pt x="10318437" y="6134100"/>
                  </a:lnTo>
                  <a:lnTo>
                    <a:pt x="10356504" y="6108700"/>
                  </a:lnTo>
                  <a:lnTo>
                    <a:pt x="10392477" y="6070600"/>
                  </a:lnTo>
                  <a:lnTo>
                    <a:pt x="10426190" y="6045200"/>
                  </a:lnTo>
                  <a:lnTo>
                    <a:pt x="10457478" y="6007100"/>
                  </a:lnTo>
                  <a:lnTo>
                    <a:pt x="10486176" y="5981700"/>
                  </a:lnTo>
                  <a:lnTo>
                    <a:pt x="10512117" y="5943600"/>
                  </a:lnTo>
                  <a:lnTo>
                    <a:pt x="10535136" y="5905500"/>
                  </a:lnTo>
                  <a:lnTo>
                    <a:pt x="10555068" y="5854700"/>
                  </a:lnTo>
                  <a:lnTo>
                    <a:pt x="10571748" y="5816600"/>
                  </a:lnTo>
                  <a:lnTo>
                    <a:pt x="10585009" y="5765800"/>
                  </a:lnTo>
                  <a:lnTo>
                    <a:pt x="10594686" y="5727700"/>
                  </a:lnTo>
                  <a:lnTo>
                    <a:pt x="10600613" y="5676900"/>
                  </a:lnTo>
                  <a:lnTo>
                    <a:pt x="10602626" y="5626100"/>
                  </a:lnTo>
                  <a:lnTo>
                    <a:pt x="10602626" y="812800"/>
                  </a:lnTo>
                  <a:lnTo>
                    <a:pt x="10600029" y="749300"/>
                  </a:lnTo>
                  <a:lnTo>
                    <a:pt x="10592441" y="698500"/>
                  </a:lnTo>
                  <a:lnTo>
                    <a:pt x="10580161" y="647700"/>
                  </a:lnTo>
                  <a:lnTo>
                    <a:pt x="10563489" y="596900"/>
                  </a:lnTo>
                  <a:lnTo>
                    <a:pt x="10542728" y="546100"/>
                  </a:lnTo>
                  <a:lnTo>
                    <a:pt x="10518178" y="508000"/>
                  </a:lnTo>
                  <a:lnTo>
                    <a:pt x="10490138" y="469900"/>
                  </a:lnTo>
                  <a:lnTo>
                    <a:pt x="10458911" y="419100"/>
                  </a:lnTo>
                  <a:lnTo>
                    <a:pt x="10517187" y="419100"/>
                  </a:lnTo>
                  <a:lnTo>
                    <a:pt x="10527157" y="431800"/>
                  </a:lnTo>
                  <a:lnTo>
                    <a:pt x="10554216" y="469900"/>
                  </a:lnTo>
                  <a:lnTo>
                    <a:pt x="10578246" y="520700"/>
                  </a:lnTo>
                  <a:lnTo>
                    <a:pt x="10599068" y="558800"/>
                  </a:lnTo>
                  <a:lnTo>
                    <a:pt x="10616504" y="609600"/>
                  </a:lnTo>
                  <a:lnTo>
                    <a:pt x="10630375" y="660400"/>
                  </a:lnTo>
                  <a:lnTo>
                    <a:pt x="10640504" y="711200"/>
                  </a:lnTo>
                  <a:lnTo>
                    <a:pt x="10646712" y="762000"/>
                  </a:lnTo>
                  <a:lnTo>
                    <a:pt x="10648821" y="812800"/>
                  </a:lnTo>
                  <a:lnTo>
                    <a:pt x="10648821" y="5626100"/>
                  </a:lnTo>
                  <a:lnTo>
                    <a:pt x="10647060" y="5676900"/>
                  </a:lnTo>
                  <a:lnTo>
                    <a:pt x="10641860" y="5727700"/>
                  </a:lnTo>
                  <a:lnTo>
                    <a:pt x="10633346" y="5765800"/>
                  </a:lnTo>
                  <a:lnTo>
                    <a:pt x="10621642" y="5816600"/>
                  </a:lnTo>
                  <a:lnTo>
                    <a:pt x="10606872" y="5854700"/>
                  </a:lnTo>
                  <a:lnTo>
                    <a:pt x="10589160" y="5905500"/>
                  </a:lnTo>
                  <a:lnTo>
                    <a:pt x="10568632" y="5943600"/>
                  </a:lnTo>
                  <a:lnTo>
                    <a:pt x="10545411" y="5981700"/>
                  </a:lnTo>
                  <a:lnTo>
                    <a:pt x="10519622" y="6019800"/>
                  </a:lnTo>
                  <a:lnTo>
                    <a:pt x="10491389" y="6045200"/>
                  </a:lnTo>
                  <a:lnTo>
                    <a:pt x="10460836" y="6083300"/>
                  </a:lnTo>
                  <a:lnTo>
                    <a:pt x="10428088" y="6108700"/>
                  </a:lnTo>
                  <a:lnTo>
                    <a:pt x="10393269" y="6146800"/>
                  </a:lnTo>
                  <a:lnTo>
                    <a:pt x="10356504" y="6172200"/>
                  </a:lnTo>
                  <a:lnTo>
                    <a:pt x="10317917" y="6184900"/>
                  </a:lnTo>
                  <a:lnTo>
                    <a:pt x="10277632" y="6210300"/>
                  </a:lnTo>
                  <a:lnTo>
                    <a:pt x="10235774" y="6223000"/>
                  </a:lnTo>
                  <a:close/>
                </a:path>
              </a:pathLst>
            </a:custGeom>
            <a:solidFill>
              <a:srgbClr val="7782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84188" y="3278031"/>
              <a:ext cx="8905875" cy="5114925"/>
            </a:xfrm>
            <a:custGeom>
              <a:avLst/>
              <a:gdLst/>
              <a:ahLst/>
              <a:cxnLst/>
              <a:rect l="l" t="t" r="r" b="b"/>
              <a:pathLst>
                <a:path w="8905875" h="5114925">
                  <a:moveTo>
                    <a:pt x="8905875" y="5114901"/>
                  </a:moveTo>
                  <a:lnTo>
                    <a:pt x="0" y="5114901"/>
                  </a:lnTo>
                  <a:lnTo>
                    <a:pt x="0" y="0"/>
                  </a:lnTo>
                  <a:lnTo>
                    <a:pt x="8905875" y="0"/>
                  </a:lnTo>
                  <a:lnTo>
                    <a:pt x="8905875" y="5114901"/>
                  </a:lnTo>
                  <a:close/>
                </a:path>
              </a:pathLst>
            </a:custGeom>
            <a:solidFill>
              <a:srgbClr val="1A1B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732366" y="5266792"/>
              <a:ext cx="262255" cy="1344930"/>
            </a:xfrm>
            <a:custGeom>
              <a:avLst/>
              <a:gdLst/>
              <a:ahLst/>
              <a:cxnLst/>
              <a:rect l="l" t="t" r="r" b="b"/>
              <a:pathLst>
                <a:path w="262255" h="1344929">
                  <a:moveTo>
                    <a:pt x="135363" y="1344383"/>
                  </a:moveTo>
                  <a:lnTo>
                    <a:pt x="83333" y="1344383"/>
                  </a:lnTo>
                  <a:lnTo>
                    <a:pt x="61652" y="1341783"/>
                  </a:lnTo>
                  <a:lnTo>
                    <a:pt x="39753" y="1334256"/>
                  </a:lnTo>
                  <a:lnTo>
                    <a:pt x="18810" y="1322214"/>
                  </a:lnTo>
                  <a:lnTo>
                    <a:pt x="0" y="1306066"/>
                  </a:lnTo>
                  <a:lnTo>
                    <a:pt x="13600" y="1311180"/>
                  </a:lnTo>
                  <a:lnTo>
                    <a:pt x="27821" y="1314961"/>
                  </a:lnTo>
                  <a:lnTo>
                    <a:pt x="42455" y="1317304"/>
                  </a:lnTo>
                  <a:lnTo>
                    <a:pt x="57295" y="1318108"/>
                  </a:lnTo>
                  <a:lnTo>
                    <a:pt x="102308" y="1318108"/>
                  </a:lnTo>
                  <a:lnTo>
                    <a:pt x="143596" y="1311128"/>
                  </a:lnTo>
                  <a:lnTo>
                    <a:pt x="180864" y="1291693"/>
                  </a:lnTo>
                  <a:lnTo>
                    <a:pt x="211151" y="1262064"/>
                  </a:lnTo>
                  <a:lnTo>
                    <a:pt x="231496" y="1224501"/>
                  </a:lnTo>
                  <a:lnTo>
                    <a:pt x="238935" y="1181261"/>
                  </a:lnTo>
                  <a:lnTo>
                    <a:pt x="238935" y="44885"/>
                  </a:lnTo>
                  <a:lnTo>
                    <a:pt x="238505" y="33407"/>
                  </a:lnTo>
                  <a:lnTo>
                    <a:pt x="237145" y="22032"/>
                  </a:lnTo>
                  <a:lnTo>
                    <a:pt x="234752" y="10862"/>
                  </a:lnTo>
                  <a:lnTo>
                    <a:pt x="231222" y="0"/>
                  </a:lnTo>
                  <a:lnTo>
                    <a:pt x="243945" y="17601"/>
                  </a:lnTo>
                  <a:lnTo>
                    <a:pt x="253672" y="37359"/>
                  </a:lnTo>
                  <a:lnTo>
                    <a:pt x="259887" y="58963"/>
                  </a:lnTo>
                  <a:lnTo>
                    <a:pt x="262074" y="82108"/>
                  </a:lnTo>
                  <a:lnTo>
                    <a:pt x="262074" y="1218484"/>
                  </a:lnTo>
                  <a:lnTo>
                    <a:pt x="252037" y="1267252"/>
                  </a:lnTo>
                  <a:lnTo>
                    <a:pt x="224749" y="1307297"/>
                  </a:lnTo>
                  <a:lnTo>
                    <a:pt x="184446" y="1334410"/>
                  </a:lnTo>
                  <a:lnTo>
                    <a:pt x="135363" y="1344383"/>
                  </a:lnTo>
                  <a:close/>
                </a:path>
              </a:pathLst>
            </a:custGeom>
            <a:solidFill>
              <a:srgbClr val="99A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662950" y="5185778"/>
              <a:ext cx="296545" cy="1388745"/>
            </a:xfrm>
            <a:custGeom>
              <a:avLst/>
              <a:gdLst/>
              <a:ahLst/>
              <a:cxnLst/>
              <a:rect l="l" t="t" r="r" b="b"/>
              <a:pathLst>
                <a:path w="296544" h="1388745">
                  <a:moveTo>
                    <a:pt x="169520" y="1388174"/>
                  </a:moveTo>
                  <a:lnTo>
                    <a:pt x="126711" y="1388174"/>
                  </a:lnTo>
                  <a:lnTo>
                    <a:pt x="77627" y="1378355"/>
                  </a:lnTo>
                  <a:lnTo>
                    <a:pt x="37324" y="1351499"/>
                  </a:lnTo>
                  <a:lnTo>
                    <a:pt x="10037" y="1311505"/>
                  </a:lnTo>
                  <a:lnTo>
                    <a:pt x="0" y="1262275"/>
                  </a:lnTo>
                  <a:lnTo>
                    <a:pt x="0" y="125899"/>
                  </a:lnTo>
                  <a:lnTo>
                    <a:pt x="10037" y="77130"/>
                  </a:lnTo>
                  <a:lnTo>
                    <a:pt x="37324" y="37085"/>
                  </a:lnTo>
                  <a:lnTo>
                    <a:pt x="77627" y="9972"/>
                  </a:lnTo>
                  <a:lnTo>
                    <a:pt x="126711" y="0"/>
                  </a:lnTo>
                  <a:lnTo>
                    <a:pt x="169520" y="0"/>
                  </a:lnTo>
                  <a:lnTo>
                    <a:pt x="218603" y="9972"/>
                  </a:lnTo>
                  <a:lnTo>
                    <a:pt x="258906" y="37085"/>
                  </a:lnTo>
                  <a:lnTo>
                    <a:pt x="286194" y="77130"/>
                  </a:lnTo>
                  <a:lnTo>
                    <a:pt x="296231" y="125899"/>
                  </a:lnTo>
                  <a:lnTo>
                    <a:pt x="296231" y="1262275"/>
                  </a:lnTo>
                  <a:lnTo>
                    <a:pt x="286194" y="1311043"/>
                  </a:lnTo>
                  <a:lnTo>
                    <a:pt x="258906" y="1351088"/>
                  </a:lnTo>
                  <a:lnTo>
                    <a:pt x="218603" y="1378201"/>
                  </a:lnTo>
                  <a:lnTo>
                    <a:pt x="169520" y="1388174"/>
                  </a:lnTo>
                  <a:close/>
                </a:path>
              </a:pathLst>
            </a:custGeom>
            <a:solidFill>
              <a:srgbClr val="1A1B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651931" y="5174831"/>
              <a:ext cx="352425" cy="1447800"/>
            </a:xfrm>
            <a:custGeom>
              <a:avLst/>
              <a:gdLst/>
              <a:ahLst/>
              <a:cxnLst/>
              <a:rect l="l" t="t" r="r" b="b"/>
              <a:pathLst>
                <a:path w="352425" h="1447800">
                  <a:moveTo>
                    <a:pt x="214695" y="1447292"/>
                  </a:moveTo>
                  <a:lnTo>
                    <a:pt x="163774" y="1447292"/>
                  </a:lnTo>
                  <a:lnTo>
                    <a:pt x="132706" y="1442587"/>
                  </a:lnTo>
                  <a:lnTo>
                    <a:pt x="102971" y="1429365"/>
                  </a:lnTo>
                  <a:lnTo>
                    <a:pt x="76468" y="1408957"/>
                  </a:lnTo>
                  <a:lnTo>
                    <a:pt x="55091" y="1382700"/>
                  </a:lnTo>
                  <a:lnTo>
                    <a:pt x="32538" y="1361283"/>
                  </a:lnTo>
                  <a:lnTo>
                    <a:pt x="15150" y="1335351"/>
                  </a:lnTo>
                  <a:lnTo>
                    <a:pt x="3959" y="1305724"/>
                  </a:lnTo>
                  <a:lnTo>
                    <a:pt x="0" y="1273222"/>
                  </a:lnTo>
                  <a:lnTo>
                    <a:pt x="0" y="136846"/>
                  </a:lnTo>
                  <a:lnTo>
                    <a:pt x="7025" y="93607"/>
                  </a:lnTo>
                  <a:lnTo>
                    <a:pt x="26585" y="56043"/>
                  </a:lnTo>
                  <a:lnTo>
                    <a:pt x="56405" y="26414"/>
                  </a:lnTo>
                  <a:lnTo>
                    <a:pt x="94211" y="6980"/>
                  </a:lnTo>
                  <a:lnTo>
                    <a:pt x="137729" y="0"/>
                  </a:lnTo>
                  <a:lnTo>
                    <a:pt x="180538" y="0"/>
                  </a:lnTo>
                  <a:lnTo>
                    <a:pt x="216296" y="4704"/>
                  </a:lnTo>
                  <a:lnTo>
                    <a:pt x="231473" y="10947"/>
                  </a:lnTo>
                  <a:lnTo>
                    <a:pt x="137729" y="10947"/>
                  </a:lnTo>
                  <a:lnTo>
                    <a:pt x="88646" y="20920"/>
                  </a:lnTo>
                  <a:lnTo>
                    <a:pt x="48343" y="48033"/>
                  </a:lnTo>
                  <a:lnTo>
                    <a:pt x="21055" y="88078"/>
                  </a:lnTo>
                  <a:lnTo>
                    <a:pt x="11018" y="136846"/>
                  </a:lnTo>
                  <a:lnTo>
                    <a:pt x="11018" y="1273222"/>
                  </a:lnTo>
                  <a:lnTo>
                    <a:pt x="21055" y="1322453"/>
                  </a:lnTo>
                  <a:lnTo>
                    <a:pt x="48343" y="1362447"/>
                  </a:lnTo>
                  <a:lnTo>
                    <a:pt x="88646" y="1389303"/>
                  </a:lnTo>
                  <a:lnTo>
                    <a:pt x="132256" y="1398027"/>
                  </a:lnTo>
                  <a:lnTo>
                    <a:pt x="81535" y="1398027"/>
                  </a:lnTo>
                  <a:lnTo>
                    <a:pt x="100329" y="1414175"/>
                  </a:lnTo>
                  <a:lnTo>
                    <a:pt x="121152" y="1426217"/>
                  </a:lnTo>
                  <a:lnTo>
                    <a:pt x="142726" y="1433744"/>
                  </a:lnTo>
                  <a:lnTo>
                    <a:pt x="163774" y="1436344"/>
                  </a:lnTo>
                  <a:lnTo>
                    <a:pt x="265931" y="1436344"/>
                  </a:lnTo>
                  <a:lnTo>
                    <a:pt x="258213" y="1440311"/>
                  </a:lnTo>
                  <a:lnTo>
                    <a:pt x="214695" y="1447292"/>
                  </a:lnTo>
                  <a:close/>
                </a:path>
                <a:path w="352425" h="1447800">
                  <a:moveTo>
                    <a:pt x="232876" y="1399122"/>
                  </a:moveTo>
                  <a:lnTo>
                    <a:pt x="180538" y="1399122"/>
                  </a:lnTo>
                  <a:lnTo>
                    <a:pt x="229621" y="1389149"/>
                  </a:lnTo>
                  <a:lnTo>
                    <a:pt x="269924" y="1362036"/>
                  </a:lnTo>
                  <a:lnTo>
                    <a:pt x="297212" y="1321991"/>
                  </a:lnTo>
                  <a:lnTo>
                    <a:pt x="307249" y="1273222"/>
                  </a:lnTo>
                  <a:lnTo>
                    <a:pt x="307249" y="136846"/>
                  </a:lnTo>
                  <a:lnTo>
                    <a:pt x="297212" y="88078"/>
                  </a:lnTo>
                  <a:lnTo>
                    <a:pt x="269924" y="48033"/>
                  </a:lnTo>
                  <a:lnTo>
                    <a:pt x="229621" y="20920"/>
                  </a:lnTo>
                  <a:lnTo>
                    <a:pt x="180538" y="10947"/>
                  </a:lnTo>
                  <a:lnTo>
                    <a:pt x="231473" y="10947"/>
                  </a:lnTo>
                  <a:lnTo>
                    <a:pt x="248439" y="17926"/>
                  </a:lnTo>
                  <a:lnTo>
                    <a:pt x="275830" y="38334"/>
                  </a:lnTo>
                  <a:lnTo>
                    <a:pt x="297333" y="64591"/>
                  </a:lnTo>
                  <a:lnTo>
                    <a:pt x="319886" y="86008"/>
                  </a:lnTo>
                  <a:lnTo>
                    <a:pt x="323877" y="91961"/>
                  </a:lnTo>
                  <a:lnTo>
                    <a:pt x="311657" y="91961"/>
                  </a:lnTo>
                  <a:lnTo>
                    <a:pt x="314721" y="102823"/>
                  </a:lnTo>
                  <a:lnTo>
                    <a:pt x="317166" y="113993"/>
                  </a:lnTo>
                  <a:lnTo>
                    <a:pt x="318784" y="125368"/>
                  </a:lnTo>
                  <a:lnTo>
                    <a:pt x="319369" y="136846"/>
                  </a:lnTo>
                  <a:lnTo>
                    <a:pt x="319369" y="1273222"/>
                  </a:lnTo>
                  <a:lnTo>
                    <a:pt x="312344" y="1316462"/>
                  </a:lnTo>
                  <a:lnTo>
                    <a:pt x="292784" y="1354026"/>
                  </a:lnTo>
                  <a:lnTo>
                    <a:pt x="262964" y="1383655"/>
                  </a:lnTo>
                  <a:lnTo>
                    <a:pt x="232876" y="1399122"/>
                  </a:lnTo>
                  <a:close/>
                </a:path>
                <a:path w="352425" h="1447800">
                  <a:moveTo>
                    <a:pt x="265931" y="1436344"/>
                  </a:moveTo>
                  <a:lnTo>
                    <a:pt x="214695" y="1436344"/>
                  </a:lnTo>
                  <a:lnTo>
                    <a:pt x="263950" y="1426371"/>
                  </a:lnTo>
                  <a:lnTo>
                    <a:pt x="304632" y="1399258"/>
                  </a:lnTo>
                  <a:lnTo>
                    <a:pt x="332299" y="1359214"/>
                  </a:lnTo>
                  <a:lnTo>
                    <a:pt x="342508" y="1310445"/>
                  </a:lnTo>
                  <a:lnTo>
                    <a:pt x="342508" y="174069"/>
                  </a:lnTo>
                  <a:lnTo>
                    <a:pt x="340322" y="150924"/>
                  </a:lnTo>
                  <a:lnTo>
                    <a:pt x="334106" y="129320"/>
                  </a:lnTo>
                  <a:lnTo>
                    <a:pt x="324379" y="109562"/>
                  </a:lnTo>
                  <a:lnTo>
                    <a:pt x="311657" y="91961"/>
                  </a:lnTo>
                  <a:lnTo>
                    <a:pt x="323877" y="91961"/>
                  </a:lnTo>
                  <a:lnTo>
                    <a:pt x="337274" y="111940"/>
                  </a:lnTo>
                  <a:lnTo>
                    <a:pt x="348465" y="141568"/>
                  </a:lnTo>
                  <a:lnTo>
                    <a:pt x="352424" y="174069"/>
                  </a:lnTo>
                  <a:lnTo>
                    <a:pt x="352424" y="1310445"/>
                  </a:lnTo>
                  <a:lnTo>
                    <a:pt x="345399" y="1353684"/>
                  </a:lnTo>
                  <a:lnTo>
                    <a:pt x="325839" y="1391248"/>
                  </a:lnTo>
                  <a:lnTo>
                    <a:pt x="296019" y="1420877"/>
                  </a:lnTo>
                  <a:lnTo>
                    <a:pt x="265931" y="1436344"/>
                  </a:lnTo>
                  <a:close/>
                </a:path>
                <a:path w="352425" h="1447800">
                  <a:moveTo>
                    <a:pt x="181640" y="1410069"/>
                  </a:moveTo>
                  <a:lnTo>
                    <a:pt x="138831" y="1410069"/>
                  </a:lnTo>
                  <a:lnTo>
                    <a:pt x="123526" y="1409265"/>
                  </a:lnTo>
                  <a:lnTo>
                    <a:pt x="108944" y="1406922"/>
                  </a:lnTo>
                  <a:lnTo>
                    <a:pt x="94981" y="1403141"/>
                  </a:lnTo>
                  <a:lnTo>
                    <a:pt x="81535" y="1398027"/>
                  </a:lnTo>
                  <a:lnTo>
                    <a:pt x="132256" y="1398027"/>
                  </a:lnTo>
                  <a:lnTo>
                    <a:pt x="137729" y="1399122"/>
                  </a:lnTo>
                  <a:lnTo>
                    <a:pt x="232876" y="1399122"/>
                  </a:lnTo>
                  <a:lnTo>
                    <a:pt x="225158" y="1403089"/>
                  </a:lnTo>
                  <a:lnTo>
                    <a:pt x="181640" y="1410069"/>
                  </a:lnTo>
                  <a:close/>
                </a:path>
              </a:pathLst>
            </a:custGeom>
            <a:solidFill>
              <a:srgbClr val="7782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085336" y="4773739"/>
              <a:ext cx="323850" cy="2440940"/>
            </a:xfrm>
            <a:custGeom>
              <a:avLst/>
              <a:gdLst/>
              <a:ahLst/>
              <a:cxnLst/>
              <a:rect l="l" t="t" r="r" b="b"/>
              <a:pathLst>
                <a:path w="323850" h="2440940">
                  <a:moveTo>
                    <a:pt x="255244" y="842962"/>
                  </a:moveTo>
                  <a:lnTo>
                    <a:pt x="254876" y="766241"/>
                  </a:lnTo>
                  <a:lnTo>
                    <a:pt x="253784" y="691438"/>
                  </a:lnTo>
                  <a:lnTo>
                    <a:pt x="252006" y="618871"/>
                  </a:lnTo>
                  <a:lnTo>
                    <a:pt x="249580" y="548830"/>
                  </a:lnTo>
                  <a:lnTo>
                    <a:pt x="246532" y="481609"/>
                  </a:lnTo>
                  <a:lnTo>
                    <a:pt x="242887" y="417499"/>
                  </a:lnTo>
                  <a:lnTo>
                    <a:pt x="238683" y="356819"/>
                  </a:lnTo>
                  <a:lnTo>
                    <a:pt x="233959" y="299847"/>
                  </a:lnTo>
                  <a:lnTo>
                    <a:pt x="228739" y="246900"/>
                  </a:lnTo>
                  <a:lnTo>
                    <a:pt x="223050" y="198259"/>
                  </a:lnTo>
                  <a:lnTo>
                    <a:pt x="216941" y="154216"/>
                  </a:lnTo>
                  <a:lnTo>
                    <a:pt x="210426" y="115087"/>
                  </a:lnTo>
                  <a:lnTo>
                    <a:pt x="196329" y="52743"/>
                  </a:lnTo>
                  <a:lnTo>
                    <a:pt x="181013" y="13576"/>
                  </a:lnTo>
                  <a:lnTo>
                    <a:pt x="164757" y="0"/>
                  </a:lnTo>
                  <a:lnTo>
                    <a:pt x="156514" y="3441"/>
                  </a:lnTo>
                  <a:lnTo>
                    <a:pt x="133184" y="52743"/>
                  </a:lnTo>
                  <a:lnTo>
                    <a:pt x="119087" y="115087"/>
                  </a:lnTo>
                  <a:lnTo>
                    <a:pt x="112572" y="154216"/>
                  </a:lnTo>
                  <a:lnTo>
                    <a:pt x="106451" y="198259"/>
                  </a:lnTo>
                  <a:lnTo>
                    <a:pt x="100774" y="246900"/>
                  </a:lnTo>
                  <a:lnTo>
                    <a:pt x="95542" y="299847"/>
                  </a:lnTo>
                  <a:lnTo>
                    <a:pt x="90817" y="356819"/>
                  </a:lnTo>
                  <a:lnTo>
                    <a:pt x="86614" y="417499"/>
                  </a:lnTo>
                  <a:lnTo>
                    <a:pt x="82981" y="481609"/>
                  </a:lnTo>
                  <a:lnTo>
                    <a:pt x="79921" y="548830"/>
                  </a:lnTo>
                  <a:lnTo>
                    <a:pt x="77495" y="618871"/>
                  </a:lnTo>
                  <a:lnTo>
                    <a:pt x="75730" y="691438"/>
                  </a:lnTo>
                  <a:lnTo>
                    <a:pt x="74637" y="766241"/>
                  </a:lnTo>
                  <a:lnTo>
                    <a:pt x="74269" y="842962"/>
                  </a:lnTo>
                  <a:lnTo>
                    <a:pt x="74637" y="919695"/>
                  </a:lnTo>
                  <a:lnTo>
                    <a:pt x="75730" y="994486"/>
                  </a:lnTo>
                  <a:lnTo>
                    <a:pt x="77495" y="1067054"/>
                  </a:lnTo>
                  <a:lnTo>
                    <a:pt x="79921" y="1137094"/>
                  </a:lnTo>
                  <a:lnTo>
                    <a:pt x="82981" y="1204315"/>
                  </a:lnTo>
                  <a:lnTo>
                    <a:pt x="86614" y="1268425"/>
                  </a:lnTo>
                  <a:lnTo>
                    <a:pt x="90817" y="1329105"/>
                  </a:lnTo>
                  <a:lnTo>
                    <a:pt x="95542" y="1386078"/>
                  </a:lnTo>
                  <a:lnTo>
                    <a:pt x="100774" y="1439024"/>
                  </a:lnTo>
                  <a:lnTo>
                    <a:pt x="106451" y="1487665"/>
                  </a:lnTo>
                  <a:lnTo>
                    <a:pt x="112572" y="1531708"/>
                  </a:lnTo>
                  <a:lnTo>
                    <a:pt x="119087" y="1570837"/>
                  </a:lnTo>
                  <a:lnTo>
                    <a:pt x="133184" y="1633181"/>
                  </a:lnTo>
                  <a:lnTo>
                    <a:pt x="148488" y="1672348"/>
                  </a:lnTo>
                  <a:lnTo>
                    <a:pt x="164757" y="1685925"/>
                  </a:lnTo>
                  <a:lnTo>
                    <a:pt x="172986" y="1682483"/>
                  </a:lnTo>
                  <a:lnTo>
                    <a:pt x="196329" y="1633181"/>
                  </a:lnTo>
                  <a:lnTo>
                    <a:pt x="210426" y="1570837"/>
                  </a:lnTo>
                  <a:lnTo>
                    <a:pt x="216941" y="1531708"/>
                  </a:lnTo>
                  <a:lnTo>
                    <a:pt x="223050" y="1487665"/>
                  </a:lnTo>
                  <a:lnTo>
                    <a:pt x="228739" y="1439024"/>
                  </a:lnTo>
                  <a:lnTo>
                    <a:pt x="233959" y="1386078"/>
                  </a:lnTo>
                  <a:lnTo>
                    <a:pt x="238683" y="1329105"/>
                  </a:lnTo>
                  <a:lnTo>
                    <a:pt x="242887" y="1268425"/>
                  </a:lnTo>
                  <a:lnTo>
                    <a:pt x="246532" y="1204315"/>
                  </a:lnTo>
                  <a:lnTo>
                    <a:pt x="249580" y="1137094"/>
                  </a:lnTo>
                  <a:lnTo>
                    <a:pt x="252006" y="1067054"/>
                  </a:lnTo>
                  <a:lnTo>
                    <a:pt x="253784" y="994486"/>
                  </a:lnTo>
                  <a:lnTo>
                    <a:pt x="254876" y="919695"/>
                  </a:lnTo>
                  <a:lnTo>
                    <a:pt x="255244" y="842962"/>
                  </a:lnTo>
                  <a:close/>
                </a:path>
                <a:path w="323850" h="2440940">
                  <a:moveTo>
                    <a:pt x="323850" y="2278672"/>
                  </a:moveTo>
                  <a:lnTo>
                    <a:pt x="318058" y="2235631"/>
                  </a:lnTo>
                  <a:lnTo>
                    <a:pt x="301739" y="2196947"/>
                  </a:lnTo>
                  <a:lnTo>
                    <a:pt x="276415" y="2164181"/>
                  </a:lnTo>
                  <a:lnTo>
                    <a:pt x="243649" y="2138857"/>
                  </a:lnTo>
                  <a:lnTo>
                    <a:pt x="204965" y="2122538"/>
                  </a:lnTo>
                  <a:lnTo>
                    <a:pt x="161925" y="2116747"/>
                  </a:lnTo>
                  <a:lnTo>
                    <a:pt x="118872" y="2122538"/>
                  </a:lnTo>
                  <a:lnTo>
                    <a:pt x="80200" y="2138857"/>
                  </a:lnTo>
                  <a:lnTo>
                    <a:pt x="47421" y="2164181"/>
                  </a:lnTo>
                  <a:lnTo>
                    <a:pt x="22110" y="2196947"/>
                  </a:lnTo>
                  <a:lnTo>
                    <a:pt x="5778" y="2235631"/>
                  </a:lnTo>
                  <a:lnTo>
                    <a:pt x="0" y="2278672"/>
                  </a:lnTo>
                  <a:lnTo>
                    <a:pt x="5778" y="2321725"/>
                  </a:lnTo>
                  <a:lnTo>
                    <a:pt x="22110" y="2360396"/>
                  </a:lnTo>
                  <a:lnTo>
                    <a:pt x="47421" y="2393175"/>
                  </a:lnTo>
                  <a:lnTo>
                    <a:pt x="80200" y="2418486"/>
                  </a:lnTo>
                  <a:lnTo>
                    <a:pt x="118872" y="2434818"/>
                  </a:lnTo>
                  <a:lnTo>
                    <a:pt x="161925" y="2440597"/>
                  </a:lnTo>
                  <a:lnTo>
                    <a:pt x="204965" y="2434818"/>
                  </a:lnTo>
                  <a:lnTo>
                    <a:pt x="243649" y="2418486"/>
                  </a:lnTo>
                  <a:lnTo>
                    <a:pt x="276415" y="2393175"/>
                  </a:lnTo>
                  <a:lnTo>
                    <a:pt x="301739" y="2360396"/>
                  </a:lnTo>
                  <a:lnTo>
                    <a:pt x="318058" y="2321725"/>
                  </a:lnTo>
                  <a:lnTo>
                    <a:pt x="323850" y="2278672"/>
                  </a:lnTo>
                  <a:close/>
                </a:path>
              </a:pathLst>
            </a:custGeom>
            <a:solidFill>
              <a:srgbClr val="1A1B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0512" y="344712"/>
            <a:ext cx="952499" cy="13715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040291" y="6244458"/>
            <a:ext cx="218999" cy="21883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037911" y="5507164"/>
            <a:ext cx="218999" cy="21883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037835" y="5877002"/>
            <a:ext cx="219074" cy="219074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5638800" y="769726"/>
            <a:ext cx="7861515" cy="163057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0" dirty="0">
                <a:latin typeface="Monotype Corsiva" panose="03010101010201010101" pitchFamily="66" charset="0"/>
              </a:rPr>
              <a:t>Hymne</a:t>
            </a:r>
            <a:r>
              <a:rPr sz="10500" spc="355" dirty="0">
                <a:latin typeface="Monotype Corsiva" panose="03010101010201010101" pitchFamily="66" charset="0"/>
              </a:rPr>
              <a:t> </a:t>
            </a:r>
            <a:r>
              <a:rPr sz="10500" spc="195" dirty="0">
                <a:latin typeface="Monotype Corsiva" panose="03010101010201010101" pitchFamily="66" charset="0"/>
              </a:rPr>
              <a:t>Unpad</a:t>
            </a:r>
          </a:p>
        </p:txBody>
      </p:sp>
      <p:pic>
        <p:nvPicPr>
          <p:cNvPr id="17" name="YouCut_20211114_101008606">
            <a:hlinkClick r:id="" action="ppaction://media"/>
            <a:extLst>
              <a:ext uri="{FF2B5EF4-FFF2-40B4-BE49-F238E27FC236}">
                <a16:creationId xmlns:a16="http://schemas.microsoft.com/office/drawing/2014/main" id="{449DF926-C83E-4A93-AC72-B70DA2E4F0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724400" y="3440000"/>
            <a:ext cx="8636891" cy="4827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78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60327" y="2728495"/>
            <a:ext cx="10648950" cy="6273800"/>
            <a:chOff x="3760327" y="2728495"/>
            <a:chExt cx="10648950" cy="6273800"/>
          </a:xfrm>
        </p:grpSpPr>
        <p:sp>
          <p:nvSpPr>
            <p:cNvPr id="3" name="object 3"/>
            <p:cNvSpPr/>
            <p:nvPr/>
          </p:nvSpPr>
          <p:spPr>
            <a:xfrm>
              <a:off x="4135012" y="3159466"/>
              <a:ext cx="10227945" cy="5795010"/>
            </a:xfrm>
            <a:custGeom>
              <a:avLst/>
              <a:gdLst/>
              <a:ahLst/>
              <a:cxnLst/>
              <a:rect l="l" t="t" r="r" b="b"/>
              <a:pathLst>
                <a:path w="10227944" h="5795009">
                  <a:moveTo>
                    <a:pt x="9637681" y="5794697"/>
                  </a:moveTo>
                  <a:lnTo>
                    <a:pt x="445602" y="5794697"/>
                  </a:lnTo>
                  <a:lnTo>
                    <a:pt x="390116" y="5792717"/>
                  </a:lnTo>
                  <a:lnTo>
                    <a:pt x="337043" y="5786857"/>
                  </a:lnTo>
                  <a:lnTo>
                    <a:pt x="286388" y="5777243"/>
                  </a:lnTo>
                  <a:lnTo>
                    <a:pt x="238158" y="5763996"/>
                  </a:lnTo>
                  <a:lnTo>
                    <a:pt x="192357" y="5747239"/>
                  </a:lnTo>
                  <a:lnTo>
                    <a:pt x="148992" y="5727096"/>
                  </a:lnTo>
                  <a:lnTo>
                    <a:pt x="108068" y="5703690"/>
                  </a:lnTo>
                  <a:lnTo>
                    <a:pt x="69591" y="5677145"/>
                  </a:lnTo>
                  <a:lnTo>
                    <a:pt x="33566" y="5647582"/>
                  </a:lnTo>
                  <a:lnTo>
                    <a:pt x="0" y="5615126"/>
                  </a:lnTo>
                  <a:lnTo>
                    <a:pt x="50423" y="5634786"/>
                  </a:lnTo>
                  <a:lnTo>
                    <a:pt x="102817" y="5650507"/>
                  </a:lnTo>
                  <a:lnTo>
                    <a:pt x="156690" y="5662040"/>
                  </a:lnTo>
                  <a:lnTo>
                    <a:pt x="211548" y="5669141"/>
                  </a:lnTo>
                  <a:lnTo>
                    <a:pt x="266899" y="5671562"/>
                  </a:lnTo>
                  <a:lnTo>
                    <a:pt x="9483701" y="5671562"/>
                  </a:lnTo>
                  <a:lnTo>
                    <a:pt x="9528341" y="5669802"/>
                  </a:lnTo>
                  <a:lnTo>
                    <a:pt x="9572565" y="5664605"/>
                  </a:lnTo>
                  <a:lnTo>
                    <a:pt x="9616210" y="5656094"/>
                  </a:lnTo>
                  <a:lnTo>
                    <a:pt x="9659115" y="5644394"/>
                  </a:lnTo>
                  <a:lnTo>
                    <a:pt x="9701117" y="5629630"/>
                  </a:lnTo>
                  <a:lnTo>
                    <a:pt x="9742055" y="5611926"/>
                  </a:lnTo>
                  <a:lnTo>
                    <a:pt x="9781767" y="5591406"/>
                  </a:lnTo>
                  <a:lnTo>
                    <a:pt x="9820091" y="5568195"/>
                  </a:lnTo>
                  <a:lnTo>
                    <a:pt x="9856864" y="5542416"/>
                  </a:lnTo>
                  <a:lnTo>
                    <a:pt x="9891925" y="5514194"/>
                  </a:lnTo>
                  <a:lnTo>
                    <a:pt x="9925112" y="5483654"/>
                  </a:lnTo>
                  <a:lnTo>
                    <a:pt x="9956263" y="5450919"/>
                  </a:lnTo>
                  <a:lnTo>
                    <a:pt x="9985216" y="5416115"/>
                  </a:lnTo>
                  <a:lnTo>
                    <a:pt x="10011809" y="5379364"/>
                  </a:lnTo>
                  <a:lnTo>
                    <a:pt x="10035879" y="5340793"/>
                  </a:lnTo>
                  <a:lnTo>
                    <a:pt x="10057266" y="5300524"/>
                  </a:lnTo>
                  <a:lnTo>
                    <a:pt x="10075807" y="5258683"/>
                  </a:lnTo>
                  <a:lnTo>
                    <a:pt x="10091340" y="5215393"/>
                  </a:lnTo>
                  <a:lnTo>
                    <a:pt x="10103703" y="5170779"/>
                  </a:lnTo>
                  <a:lnTo>
                    <a:pt x="10112735" y="5124966"/>
                  </a:lnTo>
                  <a:lnTo>
                    <a:pt x="10118272" y="5078077"/>
                  </a:lnTo>
                  <a:lnTo>
                    <a:pt x="10120154" y="5030236"/>
                  </a:lnTo>
                  <a:lnTo>
                    <a:pt x="10120154" y="210354"/>
                  </a:lnTo>
                  <a:lnTo>
                    <a:pt x="10118149" y="156563"/>
                  </a:lnTo>
                  <a:lnTo>
                    <a:pt x="10111814" y="103253"/>
                  </a:lnTo>
                  <a:lnTo>
                    <a:pt x="10100666" y="50905"/>
                  </a:lnTo>
                  <a:lnTo>
                    <a:pt x="10084225" y="0"/>
                  </a:lnTo>
                  <a:lnTo>
                    <a:pt x="10115452" y="39892"/>
                  </a:lnTo>
                  <a:lnTo>
                    <a:pt x="10143492" y="82490"/>
                  </a:lnTo>
                  <a:lnTo>
                    <a:pt x="10168042" y="127613"/>
                  </a:lnTo>
                  <a:lnTo>
                    <a:pt x="10188804" y="175082"/>
                  </a:lnTo>
                  <a:lnTo>
                    <a:pt x="10205475" y="224714"/>
                  </a:lnTo>
                  <a:lnTo>
                    <a:pt x="10217755" y="276331"/>
                  </a:lnTo>
                  <a:lnTo>
                    <a:pt x="10225344" y="329751"/>
                  </a:lnTo>
                  <a:lnTo>
                    <a:pt x="10227940" y="384795"/>
                  </a:lnTo>
                  <a:lnTo>
                    <a:pt x="10227940" y="5204677"/>
                  </a:lnTo>
                  <a:lnTo>
                    <a:pt x="10225965" y="5252712"/>
                  </a:lnTo>
                  <a:lnTo>
                    <a:pt x="10220143" y="5299742"/>
                  </a:lnTo>
                  <a:lnTo>
                    <a:pt x="10210634" y="5345610"/>
                  </a:lnTo>
                  <a:lnTo>
                    <a:pt x="10197596" y="5390159"/>
                  </a:lnTo>
                  <a:lnTo>
                    <a:pt x="10181184" y="5433230"/>
                  </a:lnTo>
                  <a:lnTo>
                    <a:pt x="10161559" y="5474665"/>
                  </a:lnTo>
                  <a:lnTo>
                    <a:pt x="10138877" y="5514307"/>
                  </a:lnTo>
                  <a:lnTo>
                    <a:pt x="10113296" y="5551999"/>
                  </a:lnTo>
                  <a:lnTo>
                    <a:pt x="10084975" y="5587582"/>
                  </a:lnTo>
                  <a:lnTo>
                    <a:pt x="10054070" y="5620898"/>
                  </a:lnTo>
                  <a:lnTo>
                    <a:pt x="10020741" y="5651790"/>
                  </a:lnTo>
                  <a:lnTo>
                    <a:pt x="9985144" y="5680100"/>
                  </a:lnTo>
                  <a:lnTo>
                    <a:pt x="9947437" y="5705670"/>
                  </a:lnTo>
                  <a:lnTo>
                    <a:pt x="9907779" y="5728343"/>
                  </a:lnTo>
                  <a:lnTo>
                    <a:pt x="9866326" y="5747960"/>
                  </a:lnTo>
                  <a:lnTo>
                    <a:pt x="9823238" y="5764365"/>
                  </a:lnTo>
                  <a:lnTo>
                    <a:pt x="9778672" y="5777399"/>
                  </a:lnTo>
                  <a:lnTo>
                    <a:pt x="9732785" y="5786904"/>
                  </a:lnTo>
                  <a:lnTo>
                    <a:pt x="9685736" y="5792722"/>
                  </a:lnTo>
                  <a:lnTo>
                    <a:pt x="9637681" y="5794697"/>
                  </a:lnTo>
                  <a:close/>
                </a:path>
              </a:pathLst>
            </a:custGeom>
            <a:solidFill>
              <a:srgbClr val="99A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11653" y="2779801"/>
              <a:ext cx="10387330" cy="6000115"/>
            </a:xfrm>
            <a:custGeom>
              <a:avLst/>
              <a:gdLst/>
              <a:ahLst/>
              <a:cxnLst/>
              <a:rect l="l" t="t" r="r" b="b"/>
              <a:pathLst>
                <a:path w="10387330" h="6000115">
                  <a:moveTo>
                    <a:pt x="9796795" y="5999921"/>
                  </a:moveTo>
                  <a:lnTo>
                    <a:pt x="590258" y="5999921"/>
                  </a:lnTo>
                  <a:lnTo>
                    <a:pt x="542204" y="5997983"/>
                  </a:lnTo>
                  <a:lnTo>
                    <a:pt x="495155" y="5992266"/>
                  </a:lnTo>
                  <a:lnTo>
                    <a:pt x="449268" y="5982917"/>
                  </a:lnTo>
                  <a:lnTo>
                    <a:pt x="404701" y="5970082"/>
                  </a:lnTo>
                  <a:lnTo>
                    <a:pt x="361613" y="5953906"/>
                  </a:lnTo>
                  <a:lnTo>
                    <a:pt x="320161" y="5934537"/>
                  </a:lnTo>
                  <a:lnTo>
                    <a:pt x="280503" y="5912120"/>
                  </a:lnTo>
                  <a:lnTo>
                    <a:pt x="242796" y="5886802"/>
                  </a:lnTo>
                  <a:lnTo>
                    <a:pt x="207199" y="5858728"/>
                  </a:lnTo>
                  <a:lnTo>
                    <a:pt x="173869" y="5828046"/>
                  </a:lnTo>
                  <a:lnTo>
                    <a:pt x="142965" y="5794901"/>
                  </a:lnTo>
                  <a:lnTo>
                    <a:pt x="114643" y="5759439"/>
                  </a:lnTo>
                  <a:lnTo>
                    <a:pt x="89062" y="5721808"/>
                  </a:lnTo>
                  <a:lnTo>
                    <a:pt x="66380" y="5682152"/>
                  </a:lnTo>
                  <a:lnTo>
                    <a:pt x="46755" y="5640618"/>
                  </a:lnTo>
                  <a:lnTo>
                    <a:pt x="30344" y="5597353"/>
                  </a:lnTo>
                  <a:lnTo>
                    <a:pt x="17305" y="5552503"/>
                  </a:lnTo>
                  <a:lnTo>
                    <a:pt x="7796" y="5506213"/>
                  </a:lnTo>
                  <a:lnTo>
                    <a:pt x="1975" y="5458631"/>
                  </a:lnTo>
                  <a:lnTo>
                    <a:pt x="0" y="5409901"/>
                  </a:lnTo>
                  <a:lnTo>
                    <a:pt x="0" y="590019"/>
                  </a:lnTo>
                  <a:lnTo>
                    <a:pt x="1975" y="541985"/>
                  </a:lnTo>
                  <a:lnTo>
                    <a:pt x="7796" y="494954"/>
                  </a:lnTo>
                  <a:lnTo>
                    <a:pt x="17305" y="449086"/>
                  </a:lnTo>
                  <a:lnTo>
                    <a:pt x="30344" y="404538"/>
                  </a:lnTo>
                  <a:lnTo>
                    <a:pt x="46755" y="361467"/>
                  </a:lnTo>
                  <a:lnTo>
                    <a:pt x="66380" y="320031"/>
                  </a:lnTo>
                  <a:lnTo>
                    <a:pt x="89062" y="280389"/>
                  </a:lnTo>
                  <a:lnTo>
                    <a:pt x="114643" y="242698"/>
                  </a:lnTo>
                  <a:lnTo>
                    <a:pt x="142965" y="207115"/>
                  </a:lnTo>
                  <a:lnTo>
                    <a:pt x="173869" y="173799"/>
                  </a:lnTo>
                  <a:lnTo>
                    <a:pt x="207199" y="142907"/>
                  </a:lnTo>
                  <a:lnTo>
                    <a:pt x="242796" y="114597"/>
                  </a:lnTo>
                  <a:lnTo>
                    <a:pt x="280503" y="89026"/>
                  </a:lnTo>
                  <a:lnTo>
                    <a:pt x="320161" y="66354"/>
                  </a:lnTo>
                  <a:lnTo>
                    <a:pt x="361613" y="46736"/>
                  </a:lnTo>
                  <a:lnTo>
                    <a:pt x="404701" y="30332"/>
                  </a:lnTo>
                  <a:lnTo>
                    <a:pt x="449268" y="17298"/>
                  </a:lnTo>
                  <a:lnTo>
                    <a:pt x="495155" y="7793"/>
                  </a:lnTo>
                  <a:lnTo>
                    <a:pt x="542204" y="1974"/>
                  </a:lnTo>
                  <a:lnTo>
                    <a:pt x="590258" y="0"/>
                  </a:lnTo>
                  <a:lnTo>
                    <a:pt x="9796795" y="0"/>
                  </a:lnTo>
                  <a:lnTo>
                    <a:pt x="9844849" y="1974"/>
                  </a:lnTo>
                  <a:lnTo>
                    <a:pt x="9891898" y="7793"/>
                  </a:lnTo>
                  <a:lnTo>
                    <a:pt x="9937785" y="17298"/>
                  </a:lnTo>
                  <a:lnTo>
                    <a:pt x="9982351" y="30332"/>
                  </a:lnTo>
                  <a:lnTo>
                    <a:pt x="10025440" y="46736"/>
                  </a:lnTo>
                  <a:lnTo>
                    <a:pt x="10066892" y="66354"/>
                  </a:lnTo>
                  <a:lnTo>
                    <a:pt x="10106550" y="89026"/>
                  </a:lnTo>
                  <a:lnTo>
                    <a:pt x="10144257" y="114597"/>
                  </a:lnTo>
                  <a:lnTo>
                    <a:pt x="10179854" y="142907"/>
                  </a:lnTo>
                  <a:lnTo>
                    <a:pt x="10213184" y="173799"/>
                  </a:lnTo>
                  <a:lnTo>
                    <a:pt x="10244088" y="207115"/>
                  </a:lnTo>
                  <a:lnTo>
                    <a:pt x="10272410" y="242698"/>
                  </a:lnTo>
                  <a:lnTo>
                    <a:pt x="10297990" y="280389"/>
                  </a:lnTo>
                  <a:lnTo>
                    <a:pt x="10320672" y="320031"/>
                  </a:lnTo>
                  <a:lnTo>
                    <a:pt x="10340298" y="361467"/>
                  </a:lnTo>
                  <a:lnTo>
                    <a:pt x="10356709" y="404538"/>
                  </a:lnTo>
                  <a:lnTo>
                    <a:pt x="10369748" y="449086"/>
                  </a:lnTo>
                  <a:lnTo>
                    <a:pt x="10379257" y="494954"/>
                  </a:lnTo>
                  <a:lnTo>
                    <a:pt x="10385078" y="541985"/>
                  </a:lnTo>
                  <a:lnTo>
                    <a:pt x="10387053" y="590019"/>
                  </a:lnTo>
                  <a:lnTo>
                    <a:pt x="10387053" y="5409901"/>
                  </a:lnTo>
                  <a:lnTo>
                    <a:pt x="10385078" y="5457936"/>
                  </a:lnTo>
                  <a:lnTo>
                    <a:pt x="10379257" y="5504966"/>
                  </a:lnTo>
                  <a:lnTo>
                    <a:pt x="10369748" y="5550835"/>
                  </a:lnTo>
                  <a:lnTo>
                    <a:pt x="10356709" y="5595383"/>
                  </a:lnTo>
                  <a:lnTo>
                    <a:pt x="10340298" y="5638454"/>
                  </a:lnTo>
                  <a:lnTo>
                    <a:pt x="10320672" y="5679889"/>
                  </a:lnTo>
                  <a:lnTo>
                    <a:pt x="10297990" y="5719532"/>
                  </a:lnTo>
                  <a:lnTo>
                    <a:pt x="10272410" y="5757223"/>
                  </a:lnTo>
                  <a:lnTo>
                    <a:pt x="10244088" y="5792806"/>
                  </a:lnTo>
                  <a:lnTo>
                    <a:pt x="10213184" y="5826122"/>
                  </a:lnTo>
                  <a:lnTo>
                    <a:pt x="10179854" y="5857014"/>
                  </a:lnTo>
                  <a:lnTo>
                    <a:pt x="10144257" y="5885324"/>
                  </a:lnTo>
                  <a:lnTo>
                    <a:pt x="10106550" y="5910894"/>
                  </a:lnTo>
                  <a:lnTo>
                    <a:pt x="10066892" y="5933567"/>
                  </a:lnTo>
                  <a:lnTo>
                    <a:pt x="10025440" y="5953185"/>
                  </a:lnTo>
                  <a:lnTo>
                    <a:pt x="9982351" y="5969589"/>
                  </a:lnTo>
                  <a:lnTo>
                    <a:pt x="9937785" y="5982623"/>
                  </a:lnTo>
                  <a:lnTo>
                    <a:pt x="9891898" y="5992128"/>
                  </a:lnTo>
                  <a:lnTo>
                    <a:pt x="9844849" y="5997947"/>
                  </a:lnTo>
                  <a:lnTo>
                    <a:pt x="9796795" y="5999921"/>
                  </a:lnTo>
                  <a:close/>
                </a:path>
              </a:pathLst>
            </a:custGeom>
            <a:solidFill>
              <a:srgbClr val="C7D0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760327" y="2728495"/>
              <a:ext cx="10648950" cy="6273800"/>
            </a:xfrm>
            <a:custGeom>
              <a:avLst/>
              <a:gdLst/>
              <a:ahLst/>
              <a:cxnLst/>
              <a:rect l="l" t="t" r="r" b="b"/>
              <a:pathLst>
                <a:path w="10648950" h="6273800">
                  <a:moveTo>
                    <a:pt x="10055095" y="6273800"/>
                  </a:moveTo>
                  <a:lnTo>
                    <a:pt x="774579" y="6273800"/>
                  </a:lnTo>
                  <a:lnTo>
                    <a:pt x="670878" y="6248400"/>
                  </a:lnTo>
                  <a:lnTo>
                    <a:pt x="621997" y="6235700"/>
                  </a:lnTo>
                  <a:lnTo>
                    <a:pt x="575178" y="6223000"/>
                  </a:lnTo>
                  <a:lnTo>
                    <a:pt x="530482" y="6210300"/>
                  </a:lnTo>
                  <a:lnTo>
                    <a:pt x="487969" y="6184900"/>
                  </a:lnTo>
                  <a:lnTo>
                    <a:pt x="447700" y="6159500"/>
                  </a:lnTo>
                  <a:lnTo>
                    <a:pt x="409737" y="6134100"/>
                  </a:lnTo>
                  <a:lnTo>
                    <a:pt x="374140" y="6108700"/>
                  </a:lnTo>
                  <a:lnTo>
                    <a:pt x="340970" y="6070600"/>
                  </a:lnTo>
                  <a:lnTo>
                    <a:pt x="310288" y="6045200"/>
                  </a:lnTo>
                  <a:lnTo>
                    <a:pt x="282156" y="6007100"/>
                  </a:lnTo>
                  <a:lnTo>
                    <a:pt x="256634" y="5969000"/>
                  </a:lnTo>
                  <a:lnTo>
                    <a:pt x="219238" y="5930900"/>
                  </a:lnTo>
                  <a:lnTo>
                    <a:pt x="184158" y="5905500"/>
                  </a:lnTo>
                  <a:lnTo>
                    <a:pt x="151574" y="5867400"/>
                  </a:lnTo>
                  <a:lnTo>
                    <a:pt x="121663" y="5829300"/>
                  </a:lnTo>
                  <a:lnTo>
                    <a:pt x="94604" y="5791200"/>
                  </a:lnTo>
                  <a:lnTo>
                    <a:pt x="70574" y="5740400"/>
                  </a:lnTo>
                  <a:lnTo>
                    <a:pt x="49752" y="5702300"/>
                  </a:lnTo>
                  <a:lnTo>
                    <a:pt x="32316" y="5651500"/>
                  </a:lnTo>
                  <a:lnTo>
                    <a:pt x="18445" y="5613400"/>
                  </a:lnTo>
                  <a:lnTo>
                    <a:pt x="8316" y="5562600"/>
                  </a:lnTo>
                  <a:lnTo>
                    <a:pt x="2108" y="5511800"/>
                  </a:lnTo>
                  <a:lnTo>
                    <a:pt x="0" y="5461000"/>
                  </a:lnTo>
                  <a:lnTo>
                    <a:pt x="0" y="635000"/>
                  </a:lnTo>
                  <a:lnTo>
                    <a:pt x="1760" y="584200"/>
                  </a:lnTo>
                  <a:lnTo>
                    <a:pt x="6960" y="546100"/>
                  </a:lnTo>
                  <a:lnTo>
                    <a:pt x="15474" y="495300"/>
                  </a:lnTo>
                  <a:lnTo>
                    <a:pt x="27178" y="444500"/>
                  </a:lnTo>
                  <a:lnTo>
                    <a:pt x="41948" y="406400"/>
                  </a:lnTo>
                  <a:lnTo>
                    <a:pt x="59660" y="368300"/>
                  </a:lnTo>
                  <a:lnTo>
                    <a:pt x="80188" y="330200"/>
                  </a:lnTo>
                  <a:lnTo>
                    <a:pt x="103409" y="292100"/>
                  </a:lnTo>
                  <a:lnTo>
                    <a:pt x="129198" y="254000"/>
                  </a:lnTo>
                  <a:lnTo>
                    <a:pt x="157431" y="215900"/>
                  </a:lnTo>
                  <a:lnTo>
                    <a:pt x="187984" y="177800"/>
                  </a:lnTo>
                  <a:lnTo>
                    <a:pt x="220732" y="152400"/>
                  </a:lnTo>
                  <a:lnTo>
                    <a:pt x="255551" y="127000"/>
                  </a:lnTo>
                  <a:lnTo>
                    <a:pt x="292316" y="101600"/>
                  </a:lnTo>
                  <a:lnTo>
                    <a:pt x="330903" y="76200"/>
                  </a:lnTo>
                  <a:lnTo>
                    <a:pt x="371188" y="50800"/>
                  </a:lnTo>
                  <a:lnTo>
                    <a:pt x="413046" y="38100"/>
                  </a:lnTo>
                  <a:lnTo>
                    <a:pt x="456353" y="25400"/>
                  </a:lnTo>
                  <a:lnTo>
                    <a:pt x="546817" y="0"/>
                  </a:lnTo>
                  <a:lnTo>
                    <a:pt x="9952331" y="0"/>
                  </a:lnTo>
                  <a:lnTo>
                    <a:pt x="10050934" y="25400"/>
                  </a:lnTo>
                  <a:lnTo>
                    <a:pt x="10097747" y="50800"/>
                  </a:lnTo>
                  <a:lnTo>
                    <a:pt x="546481" y="50800"/>
                  </a:lnTo>
                  <a:lnTo>
                    <a:pt x="456028" y="76200"/>
                  </a:lnTo>
                  <a:lnTo>
                    <a:pt x="412940" y="88900"/>
                  </a:lnTo>
                  <a:lnTo>
                    <a:pt x="371488" y="114300"/>
                  </a:lnTo>
                  <a:lnTo>
                    <a:pt x="331829" y="139700"/>
                  </a:lnTo>
                  <a:lnTo>
                    <a:pt x="294123" y="165100"/>
                  </a:lnTo>
                  <a:lnTo>
                    <a:pt x="258526" y="190500"/>
                  </a:lnTo>
                  <a:lnTo>
                    <a:pt x="225196" y="215900"/>
                  </a:lnTo>
                  <a:lnTo>
                    <a:pt x="194291" y="254000"/>
                  </a:lnTo>
                  <a:lnTo>
                    <a:pt x="165970" y="292100"/>
                  </a:lnTo>
                  <a:lnTo>
                    <a:pt x="140389" y="330200"/>
                  </a:lnTo>
                  <a:lnTo>
                    <a:pt x="117707" y="368300"/>
                  </a:lnTo>
                  <a:lnTo>
                    <a:pt x="98082" y="406400"/>
                  </a:lnTo>
                  <a:lnTo>
                    <a:pt x="81671" y="444500"/>
                  </a:lnTo>
                  <a:lnTo>
                    <a:pt x="68632" y="495300"/>
                  </a:lnTo>
                  <a:lnTo>
                    <a:pt x="59123" y="546100"/>
                  </a:lnTo>
                  <a:lnTo>
                    <a:pt x="53302" y="584200"/>
                  </a:lnTo>
                  <a:lnTo>
                    <a:pt x="51326" y="635000"/>
                  </a:lnTo>
                  <a:lnTo>
                    <a:pt x="51326" y="5461000"/>
                  </a:lnTo>
                  <a:lnTo>
                    <a:pt x="53302" y="5499100"/>
                  </a:lnTo>
                  <a:lnTo>
                    <a:pt x="59123" y="5549900"/>
                  </a:lnTo>
                  <a:lnTo>
                    <a:pt x="68632" y="5600700"/>
                  </a:lnTo>
                  <a:lnTo>
                    <a:pt x="81671" y="5638800"/>
                  </a:lnTo>
                  <a:lnTo>
                    <a:pt x="98082" y="5689600"/>
                  </a:lnTo>
                  <a:lnTo>
                    <a:pt x="117707" y="5727700"/>
                  </a:lnTo>
                  <a:lnTo>
                    <a:pt x="140389" y="5765800"/>
                  </a:lnTo>
                  <a:lnTo>
                    <a:pt x="165970" y="5803900"/>
                  </a:lnTo>
                  <a:lnTo>
                    <a:pt x="194291" y="5842000"/>
                  </a:lnTo>
                  <a:lnTo>
                    <a:pt x="225196" y="5867400"/>
                  </a:lnTo>
                  <a:lnTo>
                    <a:pt x="258526" y="5905500"/>
                  </a:lnTo>
                  <a:lnTo>
                    <a:pt x="294123" y="5930900"/>
                  </a:lnTo>
                  <a:lnTo>
                    <a:pt x="331829" y="5956300"/>
                  </a:lnTo>
                  <a:lnTo>
                    <a:pt x="371488" y="5981700"/>
                  </a:lnTo>
                  <a:lnTo>
                    <a:pt x="412940" y="5994400"/>
                  </a:lnTo>
                  <a:lnTo>
                    <a:pt x="456028" y="6019800"/>
                  </a:lnTo>
                  <a:lnTo>
                    <a:pt x="500595" y="6032500"/>
                  </a:lnTo>
                  <a:lnTo>
                    <a:pt x="546481" y="6032500"/>
                  </a:lnTo>
                  <a:lnTo>
                    <a:pt x="593531" y="6045200"/>
                  </a:lnTo>
                  <a:lnTo>
                    <a:pt x="379818" y="6045200"/>
                  </a:lnTo>
                  <a:lnTo>
                    <a:pt x="413389" y="6070600"/>
                  </a:lnTo>
                  <a:lnTo>
                    <a:pt x="449441" y="6096000"/>
                  </a:lnTo>
                  <a:lnTo>
                    <a:pt x="487991" y="6134100"/>
                  </a:lnTo>
                  <a:lnTo>
                    <a:pt x="529058" y="6146800"/>
                  </a:lnTo>
                  <a:lnTo>
                    <a:pt x="572658" y="6172200"/>
                  </a:lnTo>
                  <a:lnTo>
                    <a:pt x="618810" y="6184900"/>
                  </a:lnTo>
                  <a:lnTo>
                    <a:pt x="667530" y="6197600"/>
                  </a:lnTo>
                  <a:lnTo>
                    <a:pt x="718836" y="6210300"/>
                  </a:lnTo>
                  <a:lnTo>
                    <a:pt x="772746" y="6223000"/>
                  </a:lnTo>
                  <a:lnTo>
                    <a:pt x="10235774" y="6223000"/>
                  </a:lnTo>
                  <a:lnTo>
                    <a:pt x="10192467" y="6248400"/>
                  </a:lnTo>
                  <a:lnTo>
                    <a:pt x="10147835" y="6261100"/>
                  </a:lnTo>
                  <a:lnTo>
                    <a:pt x="10102003" y="6261100"/>
                  </a:lnTo>
                  <a:lnTo>
                    <a:pt x="10055095" y="6273800"/>
                  </a:lnTo>
                  <a:close/>
                </a:path>
                <a:path w="10648950" h="6273800">
                  <a:moveTo>
                    <a:pt x="9901114" y="6096000"/>
                  </a:moveTo>
                  <a:lnTo>
                    <a:pt x="589396" y="6096000"/>
                  </a:lnTo>
                  <a:lnTo>
                    <a:pt x="481158" y="6070600"/>
                  </a:lnTo>
                  <a:lnTo>
                    <a:pt x="379818" y="6045200"/>
                  </a:lnTo>
                  <a:lnTo>
                    <a:pt x="9896176" y="6045200"/>
                  </a:lnTo>
                  <a:lnTo>
                    <a:pt x="9943225" y="6032500"/>
                  </a:lnTo>
                  <a:lnTo>
                    <a:pt x="9989112" y="6032500"/>
                  </a:lnTo>
                  <a:lnTo>
                    <a:pt x="10033678" y="6019800"/>
                  </a:lnTo>
                  <a:lnTo>
                    <a:pt x="10076767" y="5994400"/>
                  </a:lnTo>
                  <a:lnTo>
                    <a:pt x="10118219" y="5981700"/>
                  </a:lnTo>
                  <a:lnTo>
                    <a:pt x="10157877" y="5956300"/>
                  </a:lnTo>
                  <a:lnTo>
                    <a:pt x="10195584" y="5930900"/>
                  </a:lnTo>
                  <a:lnTo>
                    <a:pt x="10231181" y="5905500"/>
                  </a:lnTo>
                  <a:lnTo>
                    <a:pt x="10264510" y="5867400"/>
                  </a:lnTo>
                  <a:lnTo>
                    <a:pt x="10295415" y="5842000"/>
                  </a:lnTo>
                  <a:lnTo>
                    <a:pt x="10323736" y="5803900"/>
                  </a:lnTo>
                  <a:lnTo>
                    <a:pt x="10349317" y="5765800"/>
                  </a:lnTo>
                  <a:lnTo>
                    <a:pt x="10371999" y="5727700"/>
                  </a:lnTo>
                  <a:lnTo>
                    <a:pt x="10391625" y="5689600"/>
                  </a:lnTo>
                  <a:lnTo>
                    <a:pt x="10408036" y="5638800"/>
                  </a:lnTo>
                  <a:lnTo>
                    <a:pt x="10421075" y="5600700"/>
                  </a:lnTo>
                  <a:lnTo>
                    <a:pt x="10430583" y="5549900"/>
                  </a:lnTo>
                  <a:lnTo>
                    <a:pt x="10436405" y="5499100"/>
                  </a:lnTo>
                  <a:lnTo>
                    <a:pt x="10438380" y="5461000"/>
                  </a:lnTo>
                  <a:lnTo>
                    <a:pt x="10438380" y="635000"/>
                  </a:lnTo>
                  <a:lnTo>
                    <a:pt x="10436405" y="584200"/>
                  </a:lnTo>
                  <a:lnTo>
                    <a:pt x="10430583" y="546100"/>
                  </a:lnTo>
                  <a:lnTo>
                    <a:pt x="10421075" y="495300"/>
                  </a:lnTo>
                  <a:lnTo>
                    <a:pt x="10408036" y="444500"/>
                  </a:lnTo>
                  <a:lnTo>
                    <a:pt x="10391625" y="406400"/>
                  </a:lnTo>
                  <a:lnTo>
                    <a:pt x="10371999" y="368300"/>
                  </a:lnTo>
                  <a:lnTo>
                    <a:pt x="10349317" y="330200"/>
                  </a:lnTo>
                  <a:lnTo>
                    <a:pt x="10323736" y="292100"/>
                  </a:lnTo>
                  <a:lnTo>
                    <a:pt x="10295415" y="254000"/>
                  </a:lnTo>
                  <a:lnTo>
                    <a:pt x="10264510" y="215900"/>
                  </a:lnTo>
                  <a:lnTo>
                    <a:pt x="10231181" y="190500"/>
                  </a:lnTo>
                  <a:lnTo>
                    <a:pt x="10195584" y="165100"/>
                  </a:lnTo>
                  <a:lnTo>
                    <a:pt x="10157877" y="139700"/>
                  </a:lnTo>
                  <a:lnTo>
                    <a:pt x="10118219" y="114300"/>
                  </a:lnTo>
                  <a:lnTo>
                    <a:pt x="10076767" y="88900"/>
                  </a:lnTo>
                  <a:lnTo>
                    <a:pt x="10033678" y="76200"/>
                  </a:lnTo>
                  <a:lnTo>
                    <a:pt x="9943225" y="50800"/>
                  </a:lnTo>
                  <a:lnTo>
                    <a:pt x="10097747" y="50800"/>
                  </a:lnTo>
                  <a:lnTo>
                    <a:pt x="10142696" y="63500"/>
                  </a:lnTo>
                  <a:lnTo>
                    <a:pt x="10185627" y="88900"/>
                  </a:lnTo>
                  <a:lnTo>
                    <a:pt x="10226384" y="114300"/>
                  </a:lnTo>
                  <a:lnTo>
                    <a:pt x="10264815" y="152400"/>
                  </a:lnTo>
                  <a:lnTo>
                    <a:pt x="10300765" y="177800"/>
                  </a:lnTo>
                  <a:lnTo>
                    <a:pt x="10334080" y="215900"/>
                  </a:lnTo>
                  <a:lnTo>
                    <a:pt x="10364605" y="254000"/>
                  </a:lnTo>
                  <a:lnTo>
                    <a:pt x="10392186" y="292100"/>
                  </a:lnTo>
                  <a:lnTo>
                    <a:pt x="10429583" y="330200"/>
                  </a:lnTo>
                  <a:lnTo>
                    <a:pt x="10464662" y="355600"/>
                  </a:lnTo>
                  <a:lnTo>
                    <a:pt x="10497246" y="393700"/>
                  </a:lnTo>
                  <a:lnTo>
                    <a:pt x="10517187" y="419100"/>
                  </a:lnTo>
                  <a:lnTo>
                    <a:pt x="10458911" y="419100"/>
                  </a:lnTo>
                  <a:lnTo>
                    <a:pt x="10473186" y="469900"/>
                  </a:lnTo>
                  <a:lnTo>
                    <a:pt x="10484575" y="533400"/>
                  </a:lnTo>
                  <a:lnTo>
                    <a:pt x="10492113" y="584200"/>
                  </a:lnTo>
                  <a:lnTo>
                    <a:pt x="10494840" y="635000"/>
                  </a:lnTo>
                  <a:lnTo>
                    <a:pt x="10494840" y="5461000"/>
                  </a:lnTo>
                  <a:lnTo>
                    <a:pt x="10493079" y="5499100"/>
                  </a:lnTo>
                  <a:lnTo>
                    <a:pt x="10487880" y="5549900"/>
                  </a:lnTo>
                  <a:lnTo>
                    <a:pt x="10479365" y="5600700"/>
                  </a:lnTo>
                  <a:lnTo>
                    <a:pt x="10467661" y="5638800"/>
                  </a:lnTo>
                  <a:lnTo>
                    <a:pt x="10452891" y="5689600"/>
                  </a:lnTo>
                  <a:lnTo>
                    <a:pt x="10435180" y="5727700"/>
                  </a:lnTo>
                  <a:lnTo>
                    <a:pt x="10414651" y="5765800"/>
                  </a:lnTo>
                  <a:lnTo>
                    <a:pt x="10391430" y="5803900"/>
                  </a:lnTo>
                  <a:lnTo>
                    <a:pt x="10365641" y="5842000"/>
                  </a:lnTo>
                  <a:lnTo>
                    <a:pt x="10337408" y="5880100"/>
                  </a:lnTo>
                  <a:lnTo>
                    <a:pt x="10306855" y="5905500"/>
                  </a:lnTo>
                  <a:lnTo>
                    <a:pt x="10274108" y="5943600"/>
                  </a:lnTo>
                  <a:lnTo>
                    <a:pt x="10239289" y="5969000"/>
                  </a:lnTo>
                  <a:lnTo>
                    <a:pt x="10202524" y="5994400"/>
                  </a:lnTo>
                  <a:lnTo>
                    <a:pt x="10163937" y="6019800"/>
                  </a:lnTo>
                  <a:lnTo>
                    <a:pt x="10123652" y="6032500"/>
                  </a:lnTo>
                  <a:lnTo>
                    <a:pt x="10081793" y="6057900"/>
                  </a:lnTo>
                  <a:lnTo>
                    <a:pt x="9993854" y="6083300"/>
                  </a:lnTo>
                  <a:lnTo>
                    <a:pt x="9948022" y="6083300"/>
                  </a:lnTo>
                  <a:lnTo>
                    <a:pt x="9901114" y="6096000"/>
                  </a:lnTo>
                  <a:close/>
                </a:path>
                <a:path w="10648950" h="6273800">
                  <a:moveTo>
                    <a:pt x="10235774" y="6223000"/>
                  </a:moveTo>
                  <a:lnTo>
                    <a:pt x="10055327" y="6223000"/>
                  </a:lnTo>
                  <a:lnTo>
                    <a:pt x="10148537" y="6197600"/>
                  </a:lnTo>
                  <a:lnTo>
                    <a:pt x="10236682" y="6172200"/>
                  </a:lnTo>
                  <a:lnTo>
                    <a:pt x="10278441" y="6146800"/>
                  </a:lnTo>
                  <a:lnTo>
                    <a:pt x="10318437" y="6134100"/>
                  </a:lnTo>
                  <a:lnTo>
                    <a:pt x="10356504" y="6108700"/>
                  </a:lnTo>
                  <a:lnTo>
                    <a:pt x="10392477" y="6070600"/>
                  </a:lnTo>
                  <a:lnTo>
                    <a:pt x="10426190" y="6045200"/>
                  </a:lnTo>
                  <a:lnTo>
                    <a:pt x="10457478" y="6007100"/>
                  </a:lnTo>
                  <a:lnTo>
                    <a:pt x="10486176" y="5981700"/>
                  </a:lnTo>
                  <a:lnTo>
                    <a:pt x="10512117" y="5943600"/>
                  </a:lnTo>
                  <a:lnTo>
                    <a:pt x="10535136" y="5905500"/>
                  </a:lnTo>
                  <a:lnTo>
                    <a:pt x="10555068" y="5854700"/>
                  </a:lnTo>
                  <a:lnTo>
                    <a:pt x="10571748" y="5816600"/>
                  </a:lnTo>
                  <a:lnTo>
                    <a:pt x="10585009" y="5765800"/>
                  </a:lnTo>
                  <a:lnTo>
                    <a:pt x="10594686" y="5727700"/>
                  </a:lnTo>
                  <a:lnTo>
                    <a:pt x="10600613" y="5676900"/>
                  </a:lnTo>
                  <a:lnTo>
                    <a:pt x="10602626" y="5626100"/>
                  </a:lnTo>
                  <a:lnTo>
                    <a:pt x="10602626" y="812800"/>
                  </a:lnTo>
                  <a:lnTo>
                    <a:pt x="10600029" y="749300"/>
                  </a:lnTo>
                  <a:lnTo>
                    <a:pt x="10592441" y="698500"/>
                  </a:lnTo>
                  <a:lnTo>
                    <a:pt x="10580161" y="647700"/>
                  </a:lnTo>
                  <a:lnTo>
                    <a:pt x="10563489" y="596900"/>
                  </a:lnTo>
                  <a:lnTo>
                    <a:pt x="10542728" y="546100"/>
                  </a:lnTo>
                  <a:lnTo>
                    <a:pt x="10518178" y="508000"/>
                  </a:lnTo>
                  <a:lnTo>
                    <a:pt x="10490138" y="469900"/>
                  </a:lnTo>
                  <a:lnTo>
                    <a:pt x="10458911" y="419100"/>
                  </a:lnTo>
                  <a:lnTo>
                    <a:pt x="10517187" y="419100"/>
                  </a:lnTo>
                  <a:lnTo>
                    <a:pt x="10527157" y="431800"/>
                  </a:lnTo>
                  <a:lnTo>
                    <a:pt x="10554216" y="469900"/>
                  </a:lnTo>
                  <a:lnTo>
                    <a:pt x="10578246" y="520700"/>
                  </a:lnTo>
                  <a:lnTo>
                    <a:pt x="10599068" y="558800"/>
                  </a:lnTo>
                  <a:lnTo>
                    <a:pt x="10616504" y="609600"/>
                  </a:lnTo>
                  <a:lnTo>
                    <a:pt x="10630375" y="660400"/>
                  </a:lnTo>
                  <a:lnTo>
                    <a:pt x="10640504" y="711200"/>
                  </a:lnTo>
                  <a:lnTo>
                    <a:pt x="10646712" y="762000"/>
                  </a:lnTo>
                  <a:lnTo>
                    <a:pt x="10648821" y="812800"/>
                  </a:lnTo>
                  <a:lnTo>
                    <a:pt x="10648821" y="5626100"/>
                  </a:lnTo>
                  <a:lnTo>
                    <a:pt x="10647060" y="5676900"/>
                  </a:lnTo>
                  <a:lnTo>
                    <a:pt x="10641860" y="5727700"/>
                  </a:lnTo>
                  <a:lnTo>
                    <a:pt x="10633346" y="5765800"/>
                  </a:lnTo>
                  <a:lnTo>
                    <a:pt x="10621642" y="5816600"/>
                  </a:lnTo>
                  <a:lnTo>
                    <a:pt x="10606872" y="5854700"/>
                  </a:lnTo>
                  <a:lnTo>
                    <a:pt x="10589160" y="5905500"/>
                  </a:lnTo>
                  <a:lnTo>
                    <a:pt x="10568632" y="5943600"/>
                  </a:lnTo>
                  <a:lnTo>
                    <a:pt x="10545411" y="5981700"/>
                  </a:lnTo>
                  <a:lnTo>
                    <a:pt x="10519622" y="6019800"/>
                  </a:lnTo>
                  <a:lnTo>
                    <a:pt x="10491389" y="6045200"/>
                  </a:lnTo>
                  <a:lnTo>
                    <a:pt x="10460836" y="6083300"/>
                  </a:lnTo>
                  <a:lnTo>
                    <a:pt x="10428088" y="6108700"/>
                  </a:lnTo>
                  <a:lnTo>
                    <a:pt x="10393269" y="6146800"/>
                  </a:lnTo>
                  <a:lnTo>
                    <a:pt x="10356504" y="6172200"/>
                  </a:lnTo>
                  <a:lnTo>
                    <a:pt x="10317917" y="6184900"/>
                  </a:lnTo>
                  <a:lnTo>
                    <a:pt x="10277632" y="6210300"/>
                  </a:lnTo>
                  <a:lnTo>
                    <a:pt x="10235774" y="6223000"/>
                  </a:lnTo>
                  <a:close/>
                </a:path>
              </a:pathLst>
            </a:custGeom>
            <a:solidFill>
              <a:srgbClr val="7782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84188" y="3278028"/>
              <a:ext cx="8905875" cy="5114925"/>
            </a:xfrm>
            <a:custGeom>
              <a:avLst/>
              <a:gdLst/>
              <a:ahLst/>
              <a:cxnLst/>
              <a:rect l="l" t="t" r="r" b="b"/>
              <a:pathLst>
                <a:path w="8905875" h="5114925">
                  <a:moveTo>
                    <a:pt x="8905875" y="5114901"/>
                  </a:moveTo>
                  <a:lnTo>
                    <a:pt x="0" y="5114901"/>
                  </a:lnTo>
                  <a:lnTo>
                    <a:pt x="0" y="0"/>
                  </a:lnTo>
                  <a:lnTo>
                    <a:pt x="8905875" y="0"/>
                  </a:lnTo>
                  <a:lnTo>
                    <a:pt x="8905875" y="5114901"/>
                  </a:lnTo>
                  <a:close/>
                </a:path>
              </a:pathLst>
            </a:custGeom>
            <a:solidFill>
              <a:srgbClr val="1A1B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732366" y="5352511"/>
              <a:ext cx="262255" cy="1344930"/>
            </a:xfrm>
            <a:custGeom>
              <a:avLst/>
              <a:gdLst/>
              <a:ahLst/>
              <a:cxnLst/>
              <a:rect l="l" t="t" r="r" b="b"/>
              <a:pathLst>
                <a:path w="262255" h="1344929">
                  <a:moveTo>
                    <a:pt x="135363" y="1344383"/>
                  </a:moveTo>
                  <a:lnTo>
                    <a:pt x="83333" y="1344383"/>
                  </a:lnTo>
                  <a:lnTo>
                    <a:pt x="61652" y="1341783"/>
                  </a:lnTo>
                  <a:lnTo>
                    <a:pt x="39753" y="1334256"/>
                  </a:lnTo>
                  <a:lnTo>
                    <a:pt x="18810" y="1322214"/>
                  </a:lnTo>
                  <a:lnTo>
                    <a:pt x="0" y="1306066"/>
                  </a:lnTo>
                  <a:lnTo>
                    <a:pt x="13600" y="1311180"/>
                  </a:lnTo>
                  <a:lnTo>
                    <a:pt x="27821" y="1314961"/>
                  </a:lnTo>
                  <a:lnTo>
                    <a:pt x="42455" y="1317304"/>
                  </a:lnTo>
                  <a:lnTo>
                    <a:pt x="57295" y="1318108"/>
                  </a:lnTo>
                  <a:lnTo>
                    <a:pt x="102308" y="1318108"/>
                  </a:lnTo>
                  <a:lnTo>
                    <a:pt x="143596" y="1311128"/>
                  </a:lnTo>
                  <a:lnTo>
                    <a:pt x="180864" y="1291693"/>
                  </a:lnTo>
                  <a:lnTo>
                    <a:pt x="211151" y="1262064"/>
                  </a:lnTo>
                  <a:lnTo>
                    <a:pt x="231496" y="1224501"/>
                  </a:lnTo>
                  <a:lnTo>
                    <a:pt x="238935" y="1181261"/>
                  </a:lnTo>
                  <a:lnTo>
                    <a:pt x="238935" y="44885"/>
                  </a:lnTo>
                  <a:lnTo>
                    <a:pt x="238505" y="33407"/>
                  </a:lnTo>
                  <a:lnTo>
                    <a:pt x="237145" y="22032"/>
                  </a:lnTo>
                  <a:lnTo>
                    <a:pt x="234752" y="10862"/>
                  </a:lnTo>
                  <a:lnTo>
                    <a:pt x="231222" y="0"/>
                  </a:lnTo>
                  <a:lnTo>
                    <a:pt x="243945" y="17601"/>
                  </a:lnTo>
                  <a:lnTo>
                    <a:pt x="253672" y="37359"/>
                  </a:lnTo>
                  <a:lnTo>
                    <a:pt x="259887" y="58963"/>
                  </a:lnTo>
                  <a:lnTo>
                    <a:pt x="262074" y="82108"/>
                  </a:lnTo>
                  <a:lnTo>
                    <a:pt x="262074" y="1218484"/>
                  </a:lnTo>
                  <a:lnTo>
                    <a:pt x="252037" y="1267252"/>
                  </a:lnTo>
                  <a:lnTo>
                    <a:pt x="224749" y="1307297"/>
                  </a:lnTo>
                  <a:lnTo>
                    <a:pt x="184446" y="1334410"/>
                  </a:lnTo>
                  <a:lnTo>
                    <a:pt x="135363" y="1344383"/>
                  </a:lnTo>
                  <a:close/>
                </a:path>
              </a:pathLst>
            </a:custGeom>
            <a:solidFill>
              <a:srgbClr val="99A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662950" y="5271497"/>
              <a:ext cx="296545" cy="1388745"/>
            </a:xfrm>
            <a:custGeom>
              <a:avLst/>
              <a:gdLst/>
              <a:ahLst/>
              <a:cxnLst/>
              <a:rect l="l" t="t" r="r" b="b"/>
              <a:pathLst>
                <a:path w="296544" h="1388745">
                  <a:moveTo>
                    <a:pt x="169520" y="1388174"/>
                  </a:moveTo>
                  <a:lnTo>
                    <a:pt x="126711" y="1388174"/>
                  </a:lnTo>
                  <a:lnTo>
                    <a:pt x="77627" y="1378355"/>
                  </a:lnTo>
                  <a:lnTo>
                    <a:pt x="37324" y="1351499"/>
                  </a:lnTo>
                  <a:lnTo>
                    <a:pt x="10037" y="1311505"/>
                  </a:lnTo>
                  <a:lnTo>
                    <a:pt x="0" y="1262275"/>
                  </a:lnTo>
                  <a:lnTo>
                    <a:pt x="0" y="125899"/>
                  </a:lnTo>
                  <a:lnTo>
                    <a:pt x="10037" y="77130"/>
                  </a:lnTo>
                  <a:lnTo>
                    <a:pt x="37324" y="37085"/>
                  </a:lnTo>
                  <a:lnTo>
                    <a:pt x="77627" y="9972"/>
                  </a:lnTo>
                  <a:lnTo>
                    <a:pt x="126711" y="0"/>
                  </a:lnTo>
                  <a:lnTo>
                    <a:pt x="169520" y="0"/>
                  </a:lnTo>
                  <a:lnTo>
                    <a:pt x="218603" y="9972"/>
                  </a:lnTo>
                  <a:lnTo>
                    <a:pt x="258906" y="37085"/>
                  </a:lnTo>
                  <a:lnTo>
                    <a:pt x="286194" y="77130"/>
                  </a:lnTo>
                  <a:lnTo>
                    <a:pt x="296231" y="125899"/>
                  </a:lnTo>
                  <a:lnTo>
                    <a:pt x="296231" y="1262275"/>
                  </a:lnTo>
                  <a:lnTo>
                    <a:pt x="286194" y="1311043"/>
                  </a:lnTo>
                  <a:lnTo>
                    <a:pt x="258906" y="1351088"/>
                  </a:lnTo>
                  <a:lnTo>
                    <a:pt x="218603" y="1378201"/>
                  </a:lnTo>
                  <a:lnTo>
                    <a:pt x="169520" y="1388174"/>
                  </a:lnTo>
                  <a:close/>
                </a:path>
              </a:pathLst>
            </a:custGeom>
            <a:solidFill>
              <a:srgbClr val="1A1B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651931" y="5260550"/>
              <a:ext cx="352425" cy="1447800"/>
            </a:xfrm>
            <a:custGeom>
              <a:avLst/>
              <a:gdLst/>
              <a:ahLst/>
              <a:cxnLst/>
              <a:rect l="l" t="t" r="r" b="b"/>
              <a:pathLst>
                <a:path w="352425" h="1447800">
                  <a:moveTo>
                    <a:pt x="214695" y="1447292"/>
                  </a:moveTo>
                  <a:lnTo>
                    <a:pt x="163774" y="1447292"/>
                  </a:lnTo>
                  <a:lnTo>
                    <a:pt x="132706" y="1442587"/>
                  </a:lnTo>
                  <a:lnTo>
                    <a:pt x="102971" y="1429365"/>
                  </a:lnTo>
                  <a:lnTo>
                    <a:pt x="76468" y="1408957"/>
                  </a:lnTo>
                  <a:lnTo>
                    <a:pt x="55091" y="1382700"/>
                  </a:lnTo>
                  <a:lnTo>
                    <a:pt x="32538" y="1361283"/>
                  </a:lnTo>
                  <a:lnTo>
                    <a:pt x="15150" y="1335351"/>
                  </a:lnTo>
                  <a:lnTo>
                    <a:pt x="3959" y="1305724"/>
                  </a:lnTo>
                  <a:lnTo>
                    <a:pt x="0" y="1273222"/>
                  </a:lnTo>
                  <a:lnTo>
                    <a:pt x="0" y="136846"/>
                  </a:lnTo>
                  <a:lnTo>
                    <a:pt x="7025" y="93607"/>
                  </a:lnTo>
                  <a:lnTo>
                    <a:pt x="26585" y="56043"/>
                  </a:lnTo>
                  <a:lnTo>
                    <a:pt x="56405" y="26414"/>
                  </a:lnTo>
                  <a:lnTo>
                    <a:pt x="94211" y="6980"/>
                  </a:lnTo>
                  <a:lnTo>
                    <a:pt x="137729" y="0"/>
                  </a:lnTo>
                  <a:lnTo>
                    <a:pt x="180538" y="0"/>
                  </a:lnTo>
                  <a:lnTo>
                    <a:pt x="216296" y="4704"/>
                  </a:lnTo>
                  <a:lnTo>
                    <a:pt x="231473" y="10947"/>
                  </a:lnTo>
                  <a:lnTo>
                    <a:pt x="137729" y="10947"/>
                  </a:lnTo>
                  <a:lnTo>
                    <a:pt x="88646" y="20920"/>
                  </a:lnTo>
                  <a:lnTo>
                    <a:pt x="48343" y="48033"/>
                  </a:lnTo>
                  <a:lnTo>
                    <a:pt x="21055" y="88078"/>
                  </a:lnTo>
                  <a:lnTo>
                    <a:pt x="11018" y="136846"/>
                  </a:lnTo>
                  <a:lnTo>
                    <a:pt x="11018" y="1273222"/>
                  </a:lnTo>
                  <a:lnTo>
                    <a:pt x="21055" y="1322453"/>
                  </a:lnTo>
                  <a:lnTo>
                    <a:pt x="48343" y="1362447"/>
                  </a:lnTo>
                  <a:lnTo>
                    <a:pt x="88646" y="1389303"/>
                  </a:lnTo>
                  <a:lnTo>
                    <a:pt x="132256" y="1398027"/>
                  </a:lnTo>
                  <a:lnTo>
                    <a:pt x="81535" y="1398027"/>
                  </a:lnTo>
                  <a:lnTo>
                    <a:pt x="100329" y="1414175"/>
                  </a:lnTo>
                  <a:lnTo>
                    <a:pt x="121152" y="1426217"/>
                  </a:lnTo>
                  <a:lnTo>
                    <a:pt x="142726" y="1433744"/>
                  </a:lnTo>
                  <a:lnTo>
                    <a:pt x="163774" y="1436344"/>
                  </a:lnTo>
                  <a:lnTo>
                    <a:pt x="265931" y="1436344"/>
                  </a:lnTo>
                  <a:lnTo>
                    <a:pt x="258213" y="1440311"/>
                  </a:lnTo>
                  <a:lnTo>
                    <a:pt x="214695" y="1447292"/>
                  </a:lnTo>
                  <a:close/>
                </a:path>
                <a:path w="352425" h="1447800">
                  <a:moveTo>
                    <a:pt x="232876" y="1399122"/>
                  </a:moveTo>
                  <a:lnTo>
                    <a:pt x="180538" y="1399122"/>
                  </a:lnTo>
                  <a:lnTo>
                    <a:pt x="229621" y="1389149"/>
                  </a:lnTo>
                  <a:lnTo>
                    <a:pt x="269924" y="1362036"/>
                  </a:lnTo>
                  <a:lnTo>
                    <a:pt x="297212" y="1321991"/>
                  </a:lnTo>
                  <a:lnTo>
                    <a:pt x="307249" y="1273222"/>
                  </a:lnTo>
                  <a:lnTo>
                    <a:pt x="307249" y="136846"/>
                  </a:lnTo>
                  <a:lnTo>
                    <a:pt x="297212" y="88078"/>
                  </a:lnTo>
                  <a:lnTo>
                    <a:pt x="269924" y="48033"/>
                  </a:lnTo>
                  <a:lnTo>
                    <a:pt x="229621" y="20920"/>
                  </a:lnTo>
                  <a:lnTo>
                    <a:pt x="180538" y="10947"/>
                  </a:lnTo>
                  <a:lnTo>
                    <a:pt x="231473" y="10947"/>
                  </a:lnTo>
                  <a:lnTo>
                    <a:pt x="248439" y="17926"/>
                  </a:lnTo>
                  <a:lnTo>
                    <a:pt x="275830" y="38334"/>
                  </a:lnTo>
                  <a:lnTo>
                    <a:pt x="297333" y="64591"/>
                  </a:lnTo>
                  <a:lnTo>
                    <a:pt x="319886" y="86008"/>
                  </a:lnTo>
                  <a:lnTo>
                    <a:pt x="323877" y="91961"/>
                  </a:lnTo>
                  <a:lnTo>
                    <a:pt x="311657" y="91961"/>
                  </a:lnTo>
                  <a:lnTo>
                    <a:pt x="314721" y="102823"/>
                  </a:lnTo>
                  <a:lnTo>
                    <a:pt x="317166" y="113993"/>
                  </a:lnTo>
                  <a:lnTo>
                    <a:pt x="318784" y="125368"/>
                  </a:lnTo>
                  <a:lnTo>
                    <a:pt x="319369" y="136846"/>
                  </a:lnTo>
                  <a:lnTo>
                    <a:pt x="319369" y="1273222"/>
                  </a:lnTo>
                  <a:lnTo>
                    <a:pt x="312344" y="1316462"/>
                  </a:lnTo>
                  <a:lnTo>
                    <a:pt x="292784" y="1354026"/>
                  </a:lnTo>
                  <a:lnTo>
                    <a:pt x="262964" y="1383655"/>
                  </a:lnTo>
                  <a:lnTo>
                    <a:pt x="232876" y="1399122"/>
                  </a:lnTo>
                  <a:close/>
                </a:path>
                <a:path w="352425" h="1447800">
                  <a:moveTo>
                    <a:pt x="265931" y="1436344"/>
                  </a:moveTo>
                  <a:lnTo>
                    <a:pt x="214695" y="1436344"/>
                  </a:lnTo>
                  <a:lnTo>
                    <a:pt x="263950" y="1426371"/>
                  </a:lnTo>
                  <a:lnTo>
                    <a:pt x="304632" y="1399258"/>
                  </a:lnTo>
                  <a:lnTo>
                    <a:pt x="332299" y="1359214"/>
                  </a:lnTo>
                  <a:lnTo>
                    <a:pt x="342508" y="1310445"/>
                  </a:lnTo>
                  <a:lnTo>
                    <a:pt x="342508" y="174069"/>
                  </a:lnTo>
                  <a:lnTo>
                    <a:pt x="340322" y="150924"/>
                  </a:lnTo>
                  <a:lnTo>
                    <a:pt x="334106" y="129320"/>
                  </a:lnTo>
                  <a:lnTo>
                    <a:pt x="324379" y="109562"/>
                  </a:lnTo>
                  <a:lnTo>
                    <a:pt x="311657" y="91961"/>
                  </a:lnTo>
                  <a:lnTo>
                    <a:pt x="323877" y="91961"/>
                  </a:lnTo>
                  <a:lnTo>
                    <a:pt x="337274" y="111940"/>
                  </a:lnTo>
                  <a:lnTo>
                    <a:pt x="348465" y="141568"/>
                  </a:lnTo>
                  <a:lnTo>
                    <a:pt x="352424" y="174069"/>
                  </a:lnTo>
                  <a:lnTo>
                    <a:pt x="352424" y="1310445"/>
                  </a:lnTo>
                  <a:lnTo>
                    <a:pt x="345399" y="1353684"/>
                  </a:lnTo>
                  <a:lnTo>
                    <a:pt x="325839" y="1391248"/>
                  </a:lnTo>
                  <a:lnTo>
                    <a:pt x="296019" y="1420877"/>
                  </a:lnTo>
                  <a:lnTo>
                    <a:pt x="265931" y="1436344"/>
                  </a:lnTo>
                  <a:close/>
                </a:path>
                <a:path w="352425" h="1447800">
                  <a:moveTo>
                    <a:pt x="181640" y="1410069"/>
                  </a:moveTo>
                  <a:lnTo>
                    <a:pt x="138831" y="1410069"/>
                  </a:lnTo>
                  <a:lnTo>
                    <a:pt x="123526" y="1409265"/>
                  </a:lnTo>
                  <a:lnTo>
                    <a:pt x="108944" y="1406922"/>
                  </a:lnTo>
                  <a:lnTo>
                    <a:pt x="94981" y="1403141"/>
                  </a:lnTo>
                  <a:lnTo>
                    <a:pt x="81535" y="1398027"/>
                  </a:lnTo>
                  <a:lnTo>
                    <a:pt x="132256" y="1398027"/>
                  </a:lnTo>
                  <a:lnTo>
                    <a:pt x="137729" y="1399122"/>
                  </a:lnTo>
                  <a:lnTo>
                    <a:pt x="232876" y="1399122"/>
                  </a:lnTo>
                  <a:lnTo>
                    <a:pt x="225158" y="1403089"/>
                  </a:lnTo>
                  <a:lnTo>
                    <a:pt x="181640" y="1410069"/>
                  </a:lnTo>
                  <a:close/>
                </a:path>
              </a:pathLst>
            </a:custGeom>
            <a:solidFill>
              <a:srgbClr val="7782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085336" y="4773739"/>
              <a:ext cx="323850" cy="2440940"/>
            </a:xfrm>
            <a:custGeom>
              <a:avLst/>
              <a:gdLst/>
              <a:ahLst/>
              <a:cxnLst/>
              <a:rect l="l" t="t" r="r" b="b"/>
              <a:pathLst>
                <a:path w="323850" h="2440940">
                  <a:moveTo>
                    <a:pt x="255244" y="842962"/>
                  </a:moveTo>
                  <a:lnTo>
                    <a:pt x="254876" y="766241"/>
                  </a:lnTo>
                  <a:lnTo>
                    <a:pt x="253784" y="691438"/>
                  </a:lnTo>
                  <a:lnTo>
                    <a:pt x="252006" y="618871"/>
                  </a:lnTo>
                  <a:lnTo>
                    <a:pt x="249580" y="548830"/>
                  </a:lnTo>
                  <a:lnTo>
                    <a:pt x="246532" y="481609"/>
                  </a:lnTo>
                  <a:lnTo>
                    <a:pt x="242887" y="417499"/>
                  </a:lnTo>
                  <a:lnTo>
                    <a:pt x="238683" y="356819"/>
                  </a:lnTo>
                  <a:lnTo>
                    <a:pt x="233959" y="299847"/>
                  </a:lnTo>
                  <a:lnTo>
                    <a:pt x="228739" y="246900"/>
                  </a:lnTo>
                  <a:lnTo>
                    <a:pt x="223050" y="198259"/>
                  </a:lnTo>
                  <a:lnTo>
                    <a:pt x="216941" y="154216"/>
                  </a:lnTo>
                  <a:lnTo>
                    <a:pt x="210426" y="115087"/>
                  </a:lnTo>
                  <a:lnTo>
                    <a:pt x="196329" y="52743"/>
                  </a:lnTo>
                  <a:lnTo>
                    <a:pt x="181013" y="13576"/>
                  </a:lnTo>
                  <a:lnTo>
                    <a:pt x="164757" y="0"/>
                  </a:lnTo>
                  <a:lnTo>
                    <a:pt x="156514" y="3441"/>
                  </a:lnTo>
                  <a:lnTo>
                    <a:pt x="133184" y="52743"/>
                  </a:lnTo>
                  <a:lnTo>
                    <a:pt x="119087" y="115087"/>
                  </a:lnTo>
                  <a:lnTo>
                    <a:pt x="112572" y="154216"/>
                  </a:lnTo>
                  <a:lnTo>
                    <a:pt x="106451" y="198259"/>
                  </a:lnTo>
                  <a:lnTo>
                    <a:pt x="100774" y="246900"/>
                  </a:lnTo>
                  <a:lnTo>
                    <a:pt x="95542" y="299847"/>
                  </a:lnTo>
                  <a:lnTo>
                    <a:pt x="90817" y="356819"/>
                  </a:lnTo>
                  <a:lnTo>
                    <a:pt x="86614" y="417499"/>
                  </a:lnTo>
                  <a:lnTo>
                    <a:pt x="82981" y="481609"/>
                  </a:lnTo>
                  <a:lnTo>
                    <a:pt x="79921" y="548830"/>
                  </a:lnTo>
                  <a:lnTo>
                    <a:pt x="77495" y="618871"/>
                  </a:lnTo>
                  <a:lnTo>
                    <a:pt x="75730" y="691438"/>
                  </a:lnTo>
                  <a:lnTo>
                    <a:pt x="74637" y="766241"/>
                  </a:lnTo>
                  <a:lnTo>
                    <a:pt x="74269" y="842962"/>
                  </a:lnTo>
                  <a:lnTo>
                    <a:pt x="74637" y="919695"/>
                  </a:lnTo>
                  <a:lnTo>
                    <a:pt x="75730" y="994486"/>
                  </a:lnTo>
                  <a:lnTo>
                    <a:pt x="77495" y="1067054"/>
                  </a:lnTo>
                  <a:lnTo>
                    <a:pt x="79921" y="1137094"/>
                  </a:lnTo>
                  <a:lnTo>
                    <a:pt x="82981" y="1204315"/>
                  </a:lnTo>
                  <a:lnTo>
                    <a:pt x="86614" y="1268425"/>
                  </a:lnTo>
                  <a:lnTo>
                    <a:pt x="90817" y="1329105"/>
                  </a:lnTo>
                  <a:lnTo>
                    <a:pt x="95542" y="1386078"/>
                  </a:lnTo>
                  <a:lnTo>
                    <a:pt x="100774" y="1439024"/>
                  </a:lnTo>
                  <a:lnTo>
                    <a:pt x="106451" y="1487665"/>
                  </a:lnTo>
                  <a:lnTo>
                    <a:pt x="112572" y="1531708"/>
                  </a:lnTo>
                  <a:lnTo>
                    <a:pt x="119087" y="1570837"/>
                  </a:lnTo>
                  <a:lnTo>
                    <a:pt x="133184" y="1633181"/>
                  </a:lnTo>
                  <a:lnTo>
                    <a:pt x="148488" y="1672348"/>
                  </a:lnTo>
                  <a:lnTo>
                    <a:pt x="164757" y="1685925"/>
                  </a:lnTo>
                  <a:lnTo>
                    <a:pt x="172986" y="1682483"/>
                  </a:lnTo>
                  <a:lnTo>
                    <a:pt x="196329" y="1633181"/>
                  </a:lnTo>
                  <a:lnTo>
                    <a:pt x="210426" y="1570837"/>
                  </a:lnTo>
                  <a:lnTo>
                    <a:pt x="216941" y="1531708"/>
                  </a:lnTo>
                  <a:lnTo>
                    <a:pt x="223050" y="1487665"/>
                  </a:lnTo>
                  <a:lnTo>
                    <a:pt x="228739" y="1439024"/>
                  </a:lnTo>
                  <a:lnTo>
                    <a:pt x="233959" y="1386078"/>
                  </a:lnTo>
                  <a:lnTo>
                    <a:pt x="238683" y="1329105"/>
                  </a:lnTo>
                  <a:lnTo>
                    <a:pt x="242887" y="1268425"/>
                  </a:lnTo>
                  <a:lnTo>
                    <a:pt x="246532" y="1204315"/>
                  </a:lnTo>
                  <a:lnTo>
                    <a:pt x="249580" y="1137094"/>
                  </a:lnTo>
                  <a:lnTo>
                    <a:pt x="252006" y="1067054"/>
                  </a:lnTo>
                  <a:lnTo>
                    <a:pt x="253784" y="994486"/>
                  </a:lnTo>
                  <a:lnTo>
                    <a:pt x="254876" y="919695"/>
                  </a:lnTo>
                  <a:lnTo>
                    <a:pt x="255244" y="842962"/>
                  </a:lnTo>
                  <a:close/>
                </a:path>
                <a:path w="323850" h="2440940">
                  <a:moveTo>
                    <a:pt x="323850" y="2278672"/>
                  </a:moveTo>
                  <a:lnTo>
                    <a:pt x="318058" y="2235631"/>
                  </a:lnTo>
                  <a:lnTo>
                    <a:pt x="301739" y="2196947"/>
                  </a:lnTo>
                  <a:lnTo>
                    <a:pt x="276415" y="2164169"/>
                  </a:lnTo>
                  <a:lnTo>
                    <a:pt x="243649" y="2138857"/>
                  </a:lnTo>
                  <a:lnTo>
                    <a:pt x="204965" y="2122525"/>
                  </a:lnTo>
                  <a:lnTo>
                    <a:pt x="161925" y="2116747"/>
                  </a:lnTo>
                  <a:lnTo>
                    <a:pt x="118872" y="2122525"/>
                  </a:lnTo>
                  <a:lnTo>
                    <a:pt x="80200" y="2138857"/>
                  </a:lnTo>
                  <a:lnTo>
                    <a:pt x="47421" y="2164169"/>
                  </a:lnTo>
                  <a:lnTo>
                    <a:pt x="22110" y="2196947"/>
                  </a:lnTo>
                  <a:lnTo>
                    <a:pt x="5778" y="2235631"/>
                  </a:lnTo>
                  <a:lnTo>
                    <a:pt x="0" y="2278672"/>
                  </a:lnTo>
                  <a:lnTo>
                    <a:pt x="5778" y="2321712"/>
                  </a:lnTo>
                  <a:lnTo>
                    <a:pt x="22110" y="2360396"/>
                  </a:lnTo>
                  <a:lnTo>
                    <a:pt x="47421" y="2393175"/>
                  </a:lnTo>
                  <a:lnTo>
                    <a:pt x="80200" y="2418486"/>
                  </a:lnTo>
                  <a:lnTo>
                    <a:pt x="118872" y="2434818"/>
                  </a:lnTo>
                  <a:lnTo>
                    <a:pt x="161925" y="2440597"/>
                  </a:lnTo>
                  <a:lnTo>
                    <a:pt x="204965" y="2434818"/>
                  </a:lnTo>
                  <a:lnTo>
                    <a:pt x="243649" y="2418486"/>
                  </a:lnTo>
                  <a:lnTo>
                    <a:pt x="276415" y="2393175"/>
                  </a:lnTo>
                  <a:lnTo>
                    <a:pt x="301739" y="2360396"/>
                  </a:lnTo>
                  <a:lnTo>
                    <a:pt x="318058" y="2321712"/>
                  </a:lnTo>
                  <a:lnTo>
                    <a:pt x="323850" y="2278672"/>
                  </a:lnTo>
                  <a:close/>
                </a:path>
              </a:pathLst>
            </a:custGeom>
            <a:solidFill>
              <a:srgbClr val="1A1B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0512" y="344709"/>
            <a:ext cx="952499" cy="13715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040217" y="6131664"/>
            <a:ext cx="219074" cy="21907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039102" y="5389607"/>
            <a:ext cx="218999" cy="21883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040293" y="5759445"/>
            <a:ext cx="218999" cy="218836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5597828" y="769726"/>
            <a:ext cx="7813372" cy="163057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14"/>
              </a:spcBef>
            </a:pPr>
            <a:r>
              <a:rPr sz="10500" dirty="0">
                <a:latin typeface="Monotype Corsiva" panose="03010101010201010101" pitchFamily="66" charset="0"/>
              </a:rPr>
              <a:t>Mars</a:t>
            </a:r>
            <a:r>
              <a:rPr sz="10500" spc="365" dirty="0">
                <a:latin typeface="Monotype Corsiva" panose="03010101010201010101" pitchFamily="66" charset="0"/>
              </a:rPr>
              <a:t> </a:t>
            </a:r>
            <a:r>
              <a:rPr sz="10500" spc="395" dirty="0">
                <a:latin typeface="Monotype Corsiva" panose="03010101010201010101" pitchFamily="66" charset="0"/>
              </a:rPr>
              <a:t>Himatif</a:t>
            </a:r>
          </a:p>
        </p:txBody>
      </p:sp>
      <p:pic>
        <p:nvPicPr>
          <p:cNvPr id="16" name="YouCut_20211114_100857878">
            <a:hlinkClick r:id="" action="ppaction://media"/>
            <a:extLst>
              <a:ext uri="{FF2B5EF4-FFF2-40B4-BE49-F238E27FC236}">
                <a16:creationId xmlns:a16="http://schemas.microsoft.com/office/drawing/2014/main" id="{7FDC72EA-CCD8-48BD-B3C0-1010EA1B56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724400" y="3437778"/>
            <a:ext cx="8652130" cy="47537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0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7274" y="495300"/>
            <a:ext cx="465328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10" dirty="0"/>
              <a:t>TATA</a:t>
            </a:r>
            <a:r>
              <a:rPr sz="4800" spc="210" dirty="0"/>
              <a:t> </a:t>
            </a:r>
            <a:r>
              <a:rPr sz="4800" spc="-155" dirty="0"/>
              <a:t>TERTIB</a:t>
            </a:r>
            <a:endParaRPr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ECEE81-884A-4548-9DAB-5DCE2321F167}"/>
              </a:ext>
            </a:extLst>
          </p:cNvPr>
          <p:cNvSpPr txBox="1"/>
          <p:nvPr/>
        </p:nvSpPr>
        <p:spPr>
          <a:xfrm>
            <a:off x="1219200" y="1943100"/>
            <a:ext cx="15087600" cy="7555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spcAft>
                <a:spcPts val="100"/>
              </a:spcAft>
              <a:buFont typeface="+mj-lt"/>
              <a:buAutoNum type="arabicPeriod"/>
            </a:pP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Calon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Ketua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BE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Himatif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FMIPA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Unpad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tim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sukses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audiens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dan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panitia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tidak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boleh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berkata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kasar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tidak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sopan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dan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menjelek-jelekkan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Calon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Ketua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BE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Himatif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Unpad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ketika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kampanye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terbuka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berlangsung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</a:p>
          <a:p>
            <a:pPr marL="514350" indent="-514350" algn="just">
              <a:spcAft>
                <a:spcPts val="100"/>
              </a:spcAft>
              <a:buFont typeface="+mj-lt"/>
              <a:buAutoNum type="arabicPeriod"/>
            </a:pP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Calon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Ketua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BE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Himatif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FMIPA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Unpad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tim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sukses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audiens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dan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panitia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tidak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boleh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menyinggung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SARA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selama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kegiatan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kampanye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terbuka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berlangsung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</a:p>
          <a:p>
            <a:pPr marL="514350" indent="-514350" algn="just">
              <a:spcAft>
                <a:spcPts val="100"/>
              </a:spcAft>
              <a:buFont typeface="+mj-lt"/>
              <a:buAutoNum type="arabicPeriod"/>
            </a:pP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Calon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Ketua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BE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Himatif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FMIPA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Unpad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tim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sukses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audiens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dan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panitia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ketika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kegiatan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kampanye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terbuka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berlangsung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tidak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diperbolehkan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merokok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</a:p>
          <a:p>
            <a:pPr marL="514350" indent="-514350" algn="just">
              <a:spcAft>
                <a:spcPts val="100"/>
              </a:spcAft>
              <a:buFont typeface="+mj-lt"/>
              <a:buAutoNum type="arabicPeriod"/>
            </a:pP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Calon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Ketua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BE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Himatif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FMIPA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Unpad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tim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sukses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audiens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dan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panitia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ketika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kegiatan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kampanye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terbuka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berlangsung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tidak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boleh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membuat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onar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atau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kegaduhan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dan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melakukan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hal-hal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yang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mengganggu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jalannya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kampanye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terbuka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  <a:endParaRPr lang="id-ID" sz="30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514350" indent="-514350" algn="just">
              <a:spcAft>
                <a:spcPts val="100"/>
              </a:spcAft>
              <a:buFont typeface="+mj-lt"/>
              <a:buAutoNum type="arabicPeriod"/>
            </a:pPr>
            <a:r>
              <a:rPr lang="id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Jika terjadi pelanggaran, panitia PELUIT berhak menegur yang bersangkutan dan yang bersangkutan dapat diproses oleh panitia PELUIT sesuai dengan UU PELUIT:</a:t>
            </a:r>
          </a:p>
          <a:p>
            <a:pPr marL="990600" indent="-444500" algn="just">
              <a:spcAft>
                <a:spcPts val="100"/>
              </a:spcAft>
              <a:buFont typeface="+mj-lt"/>
              <a:buAutoNum type="alphaLcPeriod"/>
            </a:pPr>
            <a:r>
              <a:rPr lang="id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Pelanggaran peraturan pada point 1 termasuk kedalam pelanggaran sedang sesuai dengan UU PELUIT.</a:t>
            </a:r>
          </a:p>
          <a:p>
            <a:pPr marL="990600" indent="-444500" algn="just">
              <a:spcAft>
                <a:spcPts val="100"/>
              </a:spcAft>
              <a:buFont typeface="+mj-lt"/>
              <a:buAutoNum type="alphaLcPeriod"/>
            </a:pPr>
            <a:r>
              <a:rPr lang="id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Pelanggaran peraturan pada point 2, 3, dan 4 termasuk kedalam pelanggaran berat  sesuai dengan UU PELUIT.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1A2FE3-E9A0-435C-8190-15617F950CC9}"/>
              </a:ext>
            </a:extLst>
          </p:cNvPr>
          <p:cNvSpPr/>
          <p:nvPr/>
        </p:nvSpPr>
        <p:spPr>
          <a:xfrm>
            <a:off x="5105400" y="1333500"/>
            <a:ext cx="1143000" cy="152400"/>
          </a:xfrm>
          <a:prstGeom prst="rect">
            <a:avLst/>
          </a:prstGeom>
          <a:solidFill>
            <a:srgbClr val="363634"/>
          </a:solidFill>
          <a:ln>
            <a:solidFill>
              <a:srgbClr val="3636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7274" y="495300"/>
            <a:ext cx="465328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10" dirty="0"/>
              <a:t>TATA</a:t>
            </a:r>
            <a:r>
              <a:rPr sz="4800" spc="210" dirty="0"/>
              <a:t> </a:t>
            </a:r>
            <a:r>
              <a:rPr sz="4800" spc="-155" dirty="0"/>
              <a:t>TERTIB</a:t>
            </a:r>
            <a:endParaRPr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ECEE81-884A-4548-9DAB-5DCE2321F167}"/>
              </a:ext>
            </a:extLst>
          </p:cNvPr>
          <p:cNvSpPr txBox="1"/>
          <p:nvPr/>
        </p:nvSpPr>
        <p:spPr>
          <a:xfrm>
            <a:off x="1219200" y="1943100"/>
            <a:ext cx="15087600" cy="7555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spcAft>
                <a:spcPts val="600"/>
              </a:spcAft>
              <a:buFont typeface="+mj-lt"/>
              <a:buAutoNum type="arabicPeriod" startAt="6"/>
            </a:pP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Ketika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berada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di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dalam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room zoom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kampanye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terbuka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audiens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wajib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menggunakan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format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nama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yang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telah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ditentukan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oleh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panitia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  <a:endParaRPr lang="id-ID" sz="30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514350" indent="31750" algn="just">
              <a:spcAft>
                <a:spcPts val="600"/>
              </a:spcAft>
              <a:buFont typeface="+mj-lt"/>
              <a:buAutoNum type="alphaLcPeriod"/>
            </a:pPr>
            <a:r>
              <a:rPr lang="id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	Panelis - (nama)</a:t>
            </a:r>
          </a:p>
          <a:p>
            <a:pPr marL="514350" indent="31750" algn="just">
              <a:spcAft>
                <a:spcPts val="600"/>
              </a:spcAft>
              <a:buFont typeface="+mj-lt"/>
              <a:buAutoNum type="alphaLcPeriod"/>
            </a:pPr>
            <a:r>
              <a:rPr lang="id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	Cakahim - (nama)</a:t>
            </a:r>
          </a:p>
          <a:p>
            <a:pPr marL="514350" indent="31750" algn="just">
              <a:spcAft>
                <a:spcPts val="600"/>
              </a:spcAft>
              <a:buFont typeface="+mj-lt"/>
              <a:buAutoNum type="alphaLcPeriod"/>
            </a:pPr>
            <a:r>
              <a:rPr lang="id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	2 digit Angkatan - (nama),  contoh = 21 - Sultan</a:t>
            </a:r>
          </a:p>
          <a:p>
            <a:pPr marL="514350" indent="31750" algn="just">
              <a:spcAft>
                <a:spcPts val="600"/>
              </a:spcAft>
              <a:buFont typeface="+mj-lt"/>
              <a:buAutoNum type="alphaLcPeriod"/>
            </a:pPr>
            <a:r>
              <a:rPr lang="id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	Timses - (nama) (MAX 5 ORANG)</a:t>
            </a:r>
            <a:endParaRPr lang="en-ID" sz="30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514350" indent="-514350" algn="just">
              <a:spcAft>
                <a:spcPts val="600"/>
              </a:spcAft>
              <a:buFont typeface="+mj-lt"/>
              <a:buAutoNum type="arabicPeriod" startAt="7"/>
            </a:pP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Selama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kampanye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terbuka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berlangsung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mikrofon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akan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dimatikan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sehingga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apabila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ingin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berbicara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perlu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meminta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izin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terlebih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dahulu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di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kolom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chat.</a:t>
            </a:r>
          </a:p>
          <a:p>
            <a:pPr marL="514350" indent="-51435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7"/>
            </a:pP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Seluruh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peserta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acara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wajib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menyalakan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kamera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ketika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berbicara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kecuali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ada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uzur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yang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menyebabkan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tidak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bisa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menyalakan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kamera</a:t>
            </a:r>
            <a:endParaRPr lang="en-ID" sz="3000" b="0" i="0" u="none" strike="noStrike" dirty="0">
              <a:solidFill>
                <a:srgbClr val="FFFFFF"/>
              </a:solidFill>
              <a:effectLst/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514350" indent="-51435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7"/>
            </a:pP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Jika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selama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pelaksanaan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kegiatan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terjadi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hal-hal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yang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tidak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tercantum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pada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peraturan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ini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panitia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PELUIT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berhak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mengeluarkan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peraturan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baru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yang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telah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didiskusikan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dengan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b="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panitia</a:t>
            </a:r>
            <a:r>
              <a:rPr lang="en-ID" sz="3000" b="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</a:p>
          <a:p>
            <a:pPr marL="514350" indent="-514350" algn="just">
              <a:spcAft>
                <a:spcPts val="600"/>
              </a:spcAft>
              <a:buFont typeface="+mj-lt"/>
              <a:buAutoNum type="arabicPeriod" startAt="7"/>
            </a:pP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Jika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ada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pelanggaran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yang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tidak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tercantum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maka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panitia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berhak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mengambil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tindakan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sesuai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dengan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pelanggaran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yang </a:t>
            </a:r>
            <a:r>
              <a:rPr lang="en-ID" sz="30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terjadi</a:t>
            </a:r>
            <a:r>
              <a:rPr lang="en-ID" sz="3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  <a:endParaRPr lang="id-ID" sz="30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1A2FE3-E9A0-435C-8190-15617F950CC9}"/>
              </a:ext>
            </a:extLst>
          </p:cNvPr>
          <p:cNvSpPr/>
          <p:nvPr/>
        </p:nvSpPr>
        <p:spPr>
          <a:xfrm>
            <a:off x="5105400" y="1333500"/>
            <a:ext cx="1143000" cy="152400"/>
          </a:xfrm>
          <a:prstGeom prst="rect">
            <a:avLst/>
          </a:prstGeom>
          <a:solidFill>
            <a:srgbClr val="363634"/>
          </a:solidFill>
          <a:ln>
            <a:solidFill>
              <a:srgbClr val="3636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33977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7274" y="495300"/>
            <a:ext cx="465328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10" dirty="0"/>
              <a:t>TATA</a:t>
            </a:r>
            <a:r>
              <a:rPr sz="4800" spc="210" dirty="0"/>
              <a:t> </a:t>
            </a:r>
            <a:r>
              <a:rPr sz="4800" spc="-155" dirty="0"/>
              <a:t>TERTIB</a:t>
            </a:r>
            <a:endParaRPr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ECEE81-884A-4548-9DAB-5DCE2321F167}"/>
              </a:ext>
            </a:extLst>
          </p:cNvPr>
          <p:cNvSpPr txBox="1"/>
          <p:nvPr/>
        </p:nvSpPr>
        <p:spPr>
          <a:xfrm>
            <a:off x="1143000" y="2095500"/>
            <a:ext cx="15087600" cy="7032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5475" indent="-625475" algn="just">
              <a:spcAft>
                <a:spcPts val="600"/>
              </a:spcAft>
              <a:buFont typeface="+mj-lt"/>
              <a:buAutoNum type="arabicPeriod" startAt="11"/>
            </a:pPr>
            <a:r>
              <a:rPr lang="en-ID" sz="3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Semua</a:t>
            </a:r>
            <a:r>
              <a:rPr lang="en-ID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peraturan</a:t>
            </a:r>
            <a:r>
              <a:rPr lang="en-ID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yang </a:t>
            </a:r>
            <a:r>
              <a:rPr lang="en-ID" sz="3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tidak</a:t>
            </a:r>
            <a:r>
              <a:rPr lang="en-ID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diatur</a:t>
            </a:r>
            <a:r>
              <a:rPr lang="en-ID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dalam</a:t>
            </a:r>
            <a:r>
              <a:rPr lang="en-ID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tata </a:t>
            </a:r>
            <a:r>
              <a:rPr lang="en-ID" sz="3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tertib</a:t>
            </a:r>
            <a:r>
              <a:rPr lang="en-ID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mengacu</a:t>
            </a:r>
            <a:r>
              <a:rPr lang="en-ID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pada UU </a:t>
            </a:r>
            <a:r>
              <a:rPr lang="en-ID" sz="3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Pemilu</a:t>
            </a:r>
            <a:r>
              <a:rPr lang="en-ID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yang </a:t>
            </a:r>
            <a:r>
              <a:rPr lang="en-ID" sz="3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sudah</a:t>
            </a:r>
            <a:r>
              <a:rPr lang="en-ID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ditentukan</a:t>
            </a:r>
            <a:r>
              <a:rPr lang="en-ID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</a:p>
          <a:p>
            <a:pPr marL="514350" indent="-514350" algn="just">
              <a:spcAft>
                <a:spcPts val="600"/>
              </a:spcAft>
              <a:buFont typeface="+mj-lt"/>
              <a:buAutoNum type="arabicPeriod" startAt="11"/>
            </a:pPr>
            <a:r>
              <a:rPr lang="id-ID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Peraturan</a:t>
            </a:r>
            <a:r>
              <a:rPr lang="en-ID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berlaku</a:t>
            </a:r>
            <a:r>
              <a:rPr lang="en-ID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untuk</a:t>
            </a:r>
            <a:r>
              <a:rPr lang="en-ID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seluruh</a:t>
            </a:r>
            <a:r>
              <a:rPr lang="en-ID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kegiatan</a:t>
            </a:r>
            <a:r>
              <a:rPr lang="en-ID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kampanye</a:t>
            </a:r>
            <a:r>
              <a:rPr lang="en-ID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terbuka</a:t>
            </a:r>
            <a:r>
              <a:rPr lang="en-ID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PELUIT 2021.</a:t>
            </a:r>
          </a:p>
          <a:p>
            <a:pPr marL="625475" indent="-625475" algn="just">
              <a:spcAft>
                <a:spcPts val="600"/>
              </a:spcAft>
              <a:buFont typeface="+mj-lt"/>
              <a:buAutoNum type="arabicPeriod" startAt="11"/>
            </a:pPr>
            <a:r>
              <a:rPr lang="en-ID" sz="3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Audiens</a:t>
            </a:r>
            <a:r>
              <a:rPr lang="en-ID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diharapkan</a:t>
            </a:r>
            <a:r>
              <a:rPr lang="en-ID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untuk</a:t>
            </a:r>
            <a:r>
              <a:rPr lang="en-ID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menjaga</a:t>
            </a:r>
            <a:r>
              <a:rPr lang="en-ID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ketenangan</a:t>
            </a:r>
            <a:r>
              <a:rPr lang="en-ID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selama</a:t>
            </a:r>
            <a:r>
              <a:rPr lang="en-ID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acara agar </a:t>
            </a:r>
            <a:r>
              <a:rPr lang="en-ID" sz="3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tercipta</a:t>
            </a:r>
            <a:r>
              <a:rPr lang="en-ID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suasana</a:t>
            </a:r>
            <a:r>
              <a:rPr lang="en-ID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kondusif</a:t>
            </a:r>
            <a:r>
              <a:rPr lang="id-ID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</a:p>
          <a:p>
            <a:pPr marL="625475" indent="-625475" algn="just">
              <a:spcAft>
                <a:spcPts val="1200"/>
              </a:spcAft>
              <a:buFont typeface="+mj-lt"/>
              <a:buAutoNum type="arabicPeriod" startAt="11"/>
            </a:pPr>
            <a:r>
              <a:rPr lang="en-ID" sz="3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Audiens</a:t>
            </a:r>
            <a:r>
              <a:rPr lang="en-ID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akan</a:t>
            </a:r>
            <a:r>
              <a:rPr lang="en-ID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mendapatkan</a:t>
            </a:r>
            <a:r>
              <a:rPr lang="en-ID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kesempatan</a:t>
            </a:r>
            <a:r>
              <a:rPr lang="en-ID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untuk</a:t>
            </a:r>
            <a:r>
              <a:rPr lang="en-ID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memberi</a:t>
            </a:r>
            <a:r>
              <a:rPr lang="en-ID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studi</a:t>
            </a:r>
            <a:r>
              <a:rPr lang="en-ID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kasus</a:t>
            </a:r>
            <a:r>
              <a:rPr lang="en-ID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kepada</a:t>
            </a:r>
            <a:r>
              <a:rPr lang="en-ID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id-ID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Calon </a:t>
            </a:r>
            <a:r>
              <a:rPr lang="en-ID" sz="3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Ketua</a:t>
            </a:r>
            <a:r>
              <a:rPr lang="en-ID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BE </a:t>
            </a:r>
            <a:r>
              <a:rPr lang="en-ID" sz="3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Himatif</a:t>
            </a:r>
            <a:r>
              <a:rPr lang="en-ID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FMIPA </a:t>
            </a:r>
            <a:r>
              <a:rPr lang="en-ID" sz="3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Unpad</a:t>
            </a:r>
            <a:r>
              <a:rPr lang="en-ID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pada </a:t>
            </a:r>
            <a:r>
              <a:rPr lang="en-ID" sz="3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waktu</a:t>
            </a:r>
            <a:r>
              <a:rPr lang="en-ID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yang </a:t>
            </a:r>
            <a:r>
              <a:rPr lang="en-ID" sz="3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telah</a:t>
            </a:r>
            <a:r>
              <a:rPr lang="en-ID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ditentukan</a:t>
            </a:r>
            <a:r>
              <a:rPr lang="en-ID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panitia</a:t>
            </a:r>
            <a:endParaRPr lang="en-ID" sz="32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625475" indent="-625475" algn="just">
              <a:spcAft>
                <a:spcPts val="1200"/>
              </a:spcAft>
              <a:buFont typeface="+mj-lt"/>
              <a:buAutoNum type="arabicPeriod" startAt="11"/>
            </a:pPr>
            <a:r>
              <a:rPr lang="en-ID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Moderator </a:t>
            </a:r>
            <a:r>
              <a:rPr lang="en-ID" sz="3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berhak</a:t>
            </a:r>
            <a:r>
              <a:rPr lang="en-ID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menolak</a:t>
            </a:r>
            <a:r>
              <a:rPr lang="en-ID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studi</a:t>
            </a:r>
            <a:r>
              <a:rPr lang="en-ID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kasus</a:t>
            </a:r>
            <a:r>
              <a:rPr lang="en-ID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yang </a:t>
            </a:r>
            <a:r>
              <a:rPr lang="en-ID" sz="3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diberikan</a:t>
            </a:r>
            <a:r>
              <a:rPr lang="en-ID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oleh </a:t>
            </a:r>
            <a:r>
              <a:rPr lang="en-ID" sz="3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audiens</a:t>
            </a:r>
            <a:r>
              <a:rPr lang="en-ID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lang="en-ID" sz="3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bila</a:t>
            </a:r>
            <a:r>
              <a:rPr lang="en-ID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studi</a:t>
            </a:r>
            <a:r>
              <a:rPr lang="en-ID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kasus</a:t>
            </a:r>
            <a:r>
              <a:rPr lang="en-ID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dirasa</a:t>
            </a:r>
            <a:r>
              <a:rPr lang="en-ID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tidak</a:t>
            </a:r>
            <a:r>
              <a:rPr lang="en-ID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pantas</a:t>
            </a:r>
            <a:r>
              <a:rPr lang="en-ID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/</a:t>
            </a:r>
            <a:r>
              <a:rPr lang="en-ID" sz="3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tidak</a:t>
            </a:r>
            <a:r>
              <a:rPr lang="en-ID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perlu</a:t>
            </a:r>
            <a:r>
              <a:rPr lang="en-ID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/</a:t>
            </a:r>
            <a:r>
              <a:rPr lang="en-ID" sz="3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tidak</a:t>
            </a:r>
            <a:r>
              <a:rPr lang="en-ID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dapat</a:t>
            </a:r>
            <a:r>
              <a:rPr lang="en-ID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untuk</a:t>
            </a:r>
            <a:r>
              <a:rPr lang="en-ID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diperdebatkan</a:t>
            </a:r>
            <a:endParaRPr lang="en-ID" sz="32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625475" indent="-625475" algn="just">
              <a:spcAft>
                <a:spcPts val="600"/>
              </a:spcAft>
              <a:buFont typeface="+mj-lt"/>
              <a:buAutoNum type="arabicPeriod" startAt="11"/>
            </a:pPr>
            <a:r>
              <a:rPr lang="en-ID" sz="320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Apabila</a:t>
            </a:r>
            <a:r>
              <a:rPr lang="en-ID" sz="320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20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sesi</a:t>
            </a:r>
            <a:r>
              <a:rPr lang="en-ID" sz="320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20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tanya</a:t>
            </a:r>
            <a:r>
              <a:rPr lang="en-ID" sz="320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20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jawab</a:t>
            </a:r>
            <a:r>
              <a:rPr lang="en-ID" sz="320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id-ID" sz="3200" dirty="0">
                <a:solidFill>
                  <a:srgbClr val="FFFF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</a:t>
            </a:r>
            <a:r>
              <a:rPr lang="id-ID" sz="320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anelis dan </a:t>
            </a:r>
            <a:r>
              <a:rPr lang="en-ID" sz="320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audiens</a:t>
            </a:r>
            <a:r>
              <a:rPr lang="en-ID" sz="320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Calon </a:t>
            </a:r>
            <a:r>
              <a:rPr lang="en-ID" sz="320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Ketua</a:t>
            </a:r>
            <a:r>
              <a:rPr lang="en-ID" sz="320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BE </a:t>
            </a:r>
            <a:r>
              <a:rPr lang="en-ID" sz="320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Himatif</a:t>
            </a:r>
            <a:r>
              <a:rPr lang="en-ID" sz="320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FMIPA </a:t>
            </a:r>
            <a:r>
              <a:rPr lang="en-ID" sz="320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Unpad</a:t>
            </a:r>
            <a:r>
              <a:rPr lang="en-ID" sz="320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20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telah</a:t>
            </a:r>
            <a:r>
              <a:rPr lang="en-ID" sz="320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20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melewati</a:t>
            </a:r>
            <a:r>
              <a:rPr lang="en-ID" sz="320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20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batas</a:t>
            </a:r>
            <a:r>
              <a:rPr lang="en-ID" sz="320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20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waktu</a:t>
            </a:r>
            <a:r>
              <a:rPr lang="en-ID" sz="320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yang </a:t>
            </a:r>
            <a:r>
              <a:rPr lang="en-ID" sz="320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telah</a:t>
            </a:r>
            <a:r>
              <a:rPr lang="en-ID" sz="320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20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ditentukan</a:t>
            </a:r>
            <a:r>
              <a:rPr lang="en-ID" sz="320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lang="en-ID" sz="320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maka</a:t>
            </a:r>
            <a:r>
              <a:rPr lang="en-ID" sz="320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20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akan</a:t>
            </a:r>
            <a:r>
              <a:rPr lang="en-ID" sz="320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20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dilakukan</a:t>
            </a:r>
            <a:r>
              <a:rPr lang="en-ID" sz="320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ID" sz="320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diskusi</a:t>
            </a:r>
            <a:r>
              <a:rPr lang="en-ID" sz="320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oleh </a:t>
            </a:r>
            <a:r>
              <a:rPr lang="en-ID" sz="320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panitia</a:t>
            </a:r>
            <a:r>
              <a:rPr lang="en-ID" sz="320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dan </a:t>
            </a:r>
            <a:r>
              <a:rPr lang="en-ID" sz="3200" i="0" u="none" strike="noStrike" dirty="0" err="1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peserta</a:t>
            </a:r>
            <a:r>
              <a:rPr lang="en-ID" sz="3200" i="0" u="none" strike="noStrike" dirty="0">
                <a:solidFill>
                  <a:srgbClr val="FFFFFF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acara.</a:t>
            </a:r>
            <a:endParaRPr lang="en-ID" sz="32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1A2FE3-E9A0-435C-8190-15617F950CC9}"/>
              </a:ext>
            </a:extLst>
          </p:cNvPr>
          <p:cNvSpPr/>
          <p:nvPr/>
        </p:nvSpPr>
        <p:spPr>
          <a:xfrm>
            <a:off x="5105400" y="1333500"/>
            <a:ext cx="1143000" cy="152400"/>
          </a:xfrm>
          <a:prstGeom prst="rect">
            <a:avLst/>
          </a:prstGeom>
          <a:solidFill>
            <a:srgbClr val="363634"/>
          </a:solidFill>
          <a:ln>
            <a:solidFill>
              <a:srgbClr val="3636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01006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1773</TotalTime>
  <Words>884</Words>
  <Application>Microsoft Office PowerPoint</Application>
  <PresentationFormat>Custom</PresentationFormat>
  <Paragraphs>77</Paragraphs>
  <Slides>20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 MT</vt:lpstr>
      <vt:lpstr>Calibri</vt:lpstr>
      <vt:lpstr>Microsoft Sans Serif</vt:lpstr>
      <vt:lpstr>Monotype Corsiva</vt:lpstr>
      <vt:lpstr>Trebuchet MS</vt:lpstr>
      <vt:lpstr>Office Theme</vt:lpstr>
      <vt:lpstr>Kampanye Terbuka</vt:lpstr>
      <vt:lpstr>TILAWAH</vt:lpstr>
      <vt:lpstr>PowerPoint Presentation</vt:lpstr>
      <vt:lpstr>Indonesia Raya</vt:lpstr>
      <vt:lpstr>Hymne Unpad</vt:lpstr>
      <vt:lpstr>Mars Himatif</vt:lpstr>
      <vt:lpstr>TATA TERTIB</vt:lpstr>
      <vt:lpstr>TATA TERTIB</vt:lpstr>
      <vt:lpstr>TATA TERTIB</vt:lpstr>
      <vt:lpstr>PowerPoint Presentation</vt:lpstr>
      <vt:lpstr>PowerPoint Presentation</vt:lpstr>
      <vt:lpstr>TATA TERTIB TANYA JAWAB OLEH PANELIS (180 Menit)</vt:lpstr>
      <vt:lpstr>TATA TERTIB TANYA JAWAB OLEH PANELIS (180 Menit)</vt:lpstr>
      <vt:lpstr>PowerPoint Presentation</vt:lpstr>
      <vt:lpstr>PowerPoint Presentation</vt:lpstr>
      <vt:lpstr>TATA TERTIB TANYA JAWAB OLEH AUDIENS (90 Menit)</vt:lpstr>
      <vt:lpstr>PowerPoint Presentation</vt:lpstr>
      <vt:lpstr>PowerPoint Presentation</vt:lpstr>
      <vt:lpstr>PowerPoint Presentation</vt:lpstr>
      <vt:lpstr>Terimakasih!!!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Screening</dc:title>
  <dc:creator>Gilmann</dc:creator>
  <cp:keywords>DAEvbBhvZlM,BAEoQtIL_aQ</cp:keywords>
  <cp:lastModifiedBy>Zidan1juli@gmail.com</cp:lastModifiedBy>
  <cp:revision>20</cp:revision>
  <dcterms:created xsi:type="dcterms:W3CDTF">2021-11-18T05:24:25Z</dcterms:created>
  <dcterms:modified xsi:type="dcterms:W3CDTF">2021-11-21T17:10:50Z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2021-11-18T00:00:00Z</vt:filetime>
  </property>
  <property fmtid="{D5CDD505-2E9C-101B-9397-08002B2CF9AE}" pid="3" name="Creator">
    <vt:lpwstr>Canva</vt:lpwstr>
  </property>
  <property fmtid="{D5CDD505-2E9C-101B-9397-08002B2CF9AE}" pid="4" name="LastSaved">
    <vt:filetime>2021-11-18T00:00:00Z</vt:filetime>
  </property>
</Properties>
</file>